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79800" y="762000"/>
            <a:ext cx="6045200" cy="1025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EBEBE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502400" y="8928100"/>
            <a:ext cx="6502400" cy="825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7375" y="863600"/>
            <a:ext cx="6750050" cy="1767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620" y="3009900"/>
            <a:ext cx="12735560" cy="559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EBEBE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104.png"/><Relationship Id="rId19" Type="http://schemas.openxmlformats.org/officeDocument/2006/relationships/image" Target="../media/image105.png"/><Relationship Id="rId20" Type="http://schemas.openxmlformats.org/officeDocument/2006/relationships/image" Target="../media/image106.png"/><Relationship Id="rId21" Type="http://schemas.openxmlformats.org/officeDocument/2006/relationships/image" Target="../media/image107.png"/><Relationship Id="rId22" Type="http://schemas.openxmlformats.org/officeDocument/2006/relationships/image" Target="../media/image108.png"/><Relationship Id="rId23" Type="http://schemas.openxmlformats.org/officeDocument/2006/relationships/image" Target="../media/image109.png"/><Relationship Id="rId24" Type="http://schemas.openxmlformats.org/officeDocument/2006/relationships/image" Target="../media/image110.png"/><Relationship Id="rId25" Type="http://schemas.openxmlformats.org/officeDocument/2006/relationships/image" Target="../media/image111.png"/><Relationship Id="rId26" Type="http://schemas.openxmlformats.org/officeDocument/2006/relationships/image" Target="../media/image112.png"/><Relationship Id="rId27" Type="http://schemas.openxmlformats.org/officeDocument/2006/relationships/image" Target="../media/image11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Relationship Id="rId21" Type="http://schemas.openxmlformats.org/officeDocument/2006/relationships/image" Target="../media/image141.png"/><Relationship Id="rId22" Type="http://schemas.openxmlformats.org/officeDocument/2006/relationships/image" Target="../media/image142.png"/><Relationship Id="rId23" Type="http://schemas.openxmlformats.org/officeDocument/2006/relationships/image" Target="../media/image143.png"/><Relationship Id="rId24" Type="http://schemas.openxmlformats.org/officeDocument/2006/relationships/image" Target="../media/image144.png"/><Relationship Id="rId25" Type="http://schemas.openxmlformats.org/officeDocument/2006/relationships/image" Target="../media/image145.png"/><Relationship Id="rId26" Type="http://schemas.openxmlformats.org/officeDocument/2006/relationships/image" Target="../media/image146.png"/><Relationship Id="rId27" Type="http://schemas.openxmlformats.org/officeDocument/2006/relationships/image" Target="../media/image147.png"/><Relationship Id="rId28" Type="http://schemas.openxmlformats.org/officeDocument/2006/relationships/image" Target="../media/image148.png"/><Relationship Id="rId29" Type="http://schemas.openxmlformats.org/officeDocument/2006/relationships/image" Target="../media/image14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jpg"/><Relationship Id="rId4" Type="http://schemas.openxmlformats.org/officeDocument/2006/relationships/image" Target="../media/image15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Relationship Id="rId24" Type="http://schemas.openxmlformats.org/officeDocument/2006/relationships/image" Target="../media/image203.png"/><Relationship Id="rId25" Type="http://schemas.openxmlformats.org/officeDocument/2006/relationships/image" Target="../media/image204.png"/><Relationship Id="rId26" Type="http://schemas.openxmlformats.org/officeDocument/2006/relationships/image" Target="../media/image205.png"/><Relationship Id="rId27" Type="http://schemas.openxmlformats.org/officeDocument/2006/relationships/image" Target="../media/image206.png"/><Relationship Id="rId28" Type="http://schemas.openxmlformats.org/officeDocument/2006/relationships/image" Target="../media/image207.png"/><Relationship Id="rId29" Type="http://schemas.openxmlformats.org/officeDocument/2006/relationships/image" Target="../media/image208.png"/><Relationship Id="rId30" Type="http://schemas.openxmlformats.org/officeDocument/2006/relationships/image" Target="../media/image209.png"/><Relationship Id="rId31" Type="http://schemas.openxmlformats.org/officeDocument/2006/relationships/image" Target="../media/image210.png"/><Relationship Id="rId32" Type="http://schemas.openxmlformats.org/officeDocument/2006/relationships/image" Target="../media/image211.png"/><Relationship Id="rId33" Type="http://schemas.openxmlformats.org/officeDocument/2006/relationships/image" Target="../media/image21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Relationship Id="rId27" Type="http://schemas.openxmlformats.org/officeDocument/2006/relationships/image" Target="../media/image238.png"/><Relationship Id="rId28" Type="http://schemas.openxmlformats.org/officeDocument/2006/relationships/image" Target="../media/image239.png"/><Relationship Id="rId29" Type="http://schemas.openxmlformats.org/officeDocument/2006/relationships/image" Target="../media/image240.png"/><Relationship Id="rId30" Type="http://schemas.openxmlformats.org/officeDocument/2006/relationships/image" Target="../media/image24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Relationship Id="rId19" Type="http://schemas.openxmlformats.org/officeDocument/2006/relationships/image" Target="../media/image285.png"/><Relationship Id="rId20" Type="http://schemas.openxmlformats.org/officeDocument/2006/relationships/image" Target="../media/image286.png"/><Relationship Id="rId21" Type="http://schemas.openxmlformats.org/officeDocument/2006/relationships/image" Target="../media/image287.png"/><Relationship Id="rId22" Type="http://schemas.openxmlformats.org/officeDocument/2006/relationships/image" Target="../media/image288.png"/><Relationship Id="rId23" Type="http://schemas.openxmlformats.org/officeDocument/2006/relationships/image" Target="../media/image289.png"/><Relationship Id="rId24" Type="http://schemas.openxmlformats.org/officeDocument/2006/relationships/image" Target="../media/image290.png"/><Relationship Id="rId25" Type="http://schemas.openxmlformats.org/officeDocument/2006/relationships/image" Target="../media/image291.png"/><Relationship Id="rId26" Type="http://schemas.openxmlformats.org/officeDocument/2006/relationships/image" Target="../media/image292.png"/><Relationship Id="rId27" Type="http://schemas.openxmlformats.org/officeDocument/2006/relationships/image" Target="../media/image293.png"/><Relationship Id="rId28" Type="http://schemas.openxmlformats.org/officeDocument/2006/relationships/image" Target="../media/image294.png"/><Relationship Id="rId29" Type="http://schemas.openxmlformats.org/officeDocument/2006/relationships/image" Target="../media/image295.png"/><Relationship Id="rId30" Type="http://schemas.openxmlformats.org/officeDocument/2006/relationships/image" Target="../media/image296.png"/><Relationship Id="rId31" Type="http://schemas.openxmlformats.org/officeDocument/2006/relationships/image" Target="../media/image297.png"/><Relationship Id="rId32" Type="http://schemas.openxmlformats.org/officeDocument/2006/relationships/image" Target="../media/image298.png"/><Relationship Id="rId33" Type="http://schemas.openxmlformats.org/officeDocument/2006/relationships/image" Target="../media/image299.png"/><Relationship Id="rId34" Type="http://schemas.openxmlformats.org/officeDocument/2006/relationships/image" Target="../media/image300.png"/><Relationship Id="rId35" Type="http://schemas.openxmlformats.org/officeDocument/2006/relationships/image" Target="../media/image301.png"/><Relationship Id="rId36" Type="http://schemas.openxmlformats.org/officeDocument/2006/relationships/image" Target="../media/image302.png"/><Relationship Id="rId37" Type="http://schemas.openxmlformats.org/officeDocument/2006/relationships/image" Target="../media/image303.png"/><Relationship Id="rId38" Type="http://schemas.openxmlformats.org/officeDocument/2006/relationships/image" Target="../media/image304.png"/><Relationship Id="rId39" Type="http://schemas.openxmlformats.org/officeDocument/2006/relationships/image" Target="../media/image305.png"/><Relationship Id="rId40" Type="http://schemas.openxmlformats.org/officeDocument/2006/relationships/image" Target="../media/image306.png"/><Relationship Id="rId41" Type="http://schemas.openxmlformats.org/officeDocument/2006/relationships/image" Target="../media/image307.png"/><Relationship Id="rId42" Type="http://schemas.openxmlformats.org/officeDocument/2006/relationships/image" Target="../media/image30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Relationship Id="rId13" Type="http://schemas.openxmlformats.org/officeDocument/2006/relationships/image" Target="../media/image321.png"/><Relationship Id="rId14" Type="http://schemas.openxmlformats.org/officeDocument/2006/relationships/image" Target="../media/image322.png"/><Relationship Id="rId15" Type="http://schemas.openxmlformats.org/officeDocument/2006/relationships/image" Target="../media/image323.png"/><Relationship Id="rId16" Type="http://schemas.openxmlformats.org/officeDocument/2006/relationships/image" Target="../media/image324.png"/><Relationship Id="rId17" Type="http://schemas.openxmlformats.org/officeDocument/2006/relationships/image" Target="../media/image325.png"/><Relationship Id="rId18" Type="http://schemas.openxmlformats.org/officeDocument/2006/relationships/image" Target="../media/image326.png"/><Relationship Id="rId19" Type="http://schemas.openxmlformats.org/officeDocument/2006/relationships/image" Target="../media/image327.png"/><Relationship Id="rId20" Type="http://schemas.openxmlformats.org/officeDocument/2006/relationships/image" Target="../media/image328.png"/><Relationship Id="rId21" Type="http://schemas.openxmlformats.org/officeDocument/2006/relationships/image" Target="../media/image329.png"/><Relationship Id="rId22" Type="http://schemas.openxmlformats.org/officeDocument/2006/relationships/image" Target="../media/image330.png"/><Relationship Id="rId23" Type="http://schemas.openxmlformats.org/officeDocument/2006/relationships/image" Target="../media/image331.png"/><Relationship Id="rId24" Type="http://schemas.openxmlformats.org/officeDocument/2006/relationships/image" Target="../media/image332.png"/><Relationship Id="rId25" Type="http://schemas.openxmlformats.org/officeDocument/2006/relationships/image" Target="../media/image333.png"/><Relationship Id="rId26" Type="http://schemas.openxmlformats.org/officeDocument/2006/relationships/image" Target="../media/image334.png"/><Relationship Id="rId27" Type="http://schemas.openxmlformats.org/officeDocument/2006/relationships/image" Target="../media/image335.png"/><Relationship Id="rId28" Type="http://schemas.openxmlformats.org/officeDocument/2006/relationships/image" Target="../media/image336.png"/><Relationship Id="rId29" Type="http://schemas.openxmlformats.org/officeDocument/2006/relationships/image" Target="../media/image337.png"/><Relationship Id="rId30" Type="http://schemas.openxmlformats.org/officeDocument/2006/relationships/image" Target="../media/image338.png"/><Relationship Id="rId31" Type="http://schemas.openxmlformats.org/officeDocument/2006/relationships/image" Target="../media/image339.png"/><Relationship Id="rId32" Type="http://schemas.openxmlformats.org/officeDocument/2006/relationships/image" Target="../media/image340.png"/><Relationship Id="rId33" Type="http://schemas.openxmlformats.org/officeDocument/2006/relationships/image" Target="../media/image341.png"/><Relationship Id="rId34" Type="http://schemas.openxmlformats.org/officeDocument/2006/relationships/image" Target="../media/image342.png"/><Relationship Id="rId35" Type="http://schemas.openxmlformats.org/officeDocument/2006/relationships/image" Target="../media/image343.png"/><Relationship Id="rId36" Type="http://schemas.openxmlformats.org/officeDocument/2006/relationships/image" Target="../media/image344.png"/><Relationship Id="rId37" Type="http://schemas.openxmlformats.org/officeDocument/2006/relationships/image" Target="../media/image345.png"/><Relationship Id="rId38" Type="http://schemas.openxmlformats.org/officeDocument/2006/relationships/image" Target="../media/image34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png"/><Relationship Id="rId27" Type="http://schemas.openxmlformats.org/officeDocument/2006/relationships/image" Target="../media/image6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6600" y="3975100"/>
            <a:ext cx="1676400" cy="86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32200" y="4051300"/>
            <a:ext cx="16891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45100" y="3962400"/>
            <a:ext cx="5753100" cy="88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32000" y="3860800"/>
            <a:ext cx="8952865" cy="975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400" spc="1310" b="1">
                <a:solidFill>
                  <a:srgbClr val="FFFFFF"/>
                </a:solidFill>
                <a:latin typeface="Calibri"/>
                <a:cs typeface="Calibri"/>
              </a:rPr>
              <a:t>ᔜᓌ</a:t>
            </a:r>
            <a:r>
              <a:rPr dirty="0" sz="6400" spc="1310" b="1">
                <a:solidFill>
                  <a:srgbClr val="FFFFFF"/>
                </a:solidFill>
                <a:latin typeface="Arial"/>
                <a:cs typeface="Arial"/>
              </a:rPr>
              <a:t>SDL</a:t>
            </a:r>
            <a:r>
              <a:rPr dirty="0" sz="6400" spc="1310" b="1">
                <a:solidFill>
                  <a:srgbClr val="FFFFFF"/>
                </a:solidFill>
                <a:latin typeface="Calibri"/>
                <a:cs typeface="Calibri"/>
              </a:rPr>
              <a:t>fl;ӱ$%៧fl</a:t>
            </a:r>
            <a:endParaRPr sz="6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2400" y="5270500"/>
            <a:ext cx="1651000" cy="482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08800" y="5270500"/>
            <a:ext cx="876300" cy="482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57800" y="5232400"/>
            <a:ext cx="2497455" cy="472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100" spc="705">
                <a:solidFill>
                  <a:srgbClr val="FFFFFF"/>
                </a:solidFill>
                <a:latin typeface="Calibri"/>
                <a:cs typeface="Calibri"/>
              </a:rPr>
              <a:t>Øfl@fi</a:t>
            </a:r>
            <a:r>
              <a:rPr dirty="0" sz="3100" spc="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100">
                <a:solidFill>
                  <a:srgbClr val="FFFFFF"/>
                </a:solidFill>
                <a:latin typeface="Calibri"/>
                <a:cs typeface="Calibri"/>
              </a:rPr>
              <a:t>୅শ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76300"/>
            <a:ext cx="3263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3700" y="876300"/>
            <a:ext cx="812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18400" y="9525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9800" y="762000"/>
            <a:ext cx="57016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75"/>
              <a:t>රᑀ@$%</a:t>
            </a:r>
            <a:r>
              <a:rPr dirty="0" spc="675">
                <a:latin typeface="Arial"/>
                <a:cs typeface="Arial"/>
              </a:rPr>
              <a:t>SDL</a:t>
            </a:r>
          </a:p>
        </p:txBody>
      </p:sp>
      <p:sp>
        <p:nvSpPr>
          <p:cNvPr id="6" name="object 6"/>
          <p:cNvSpPr/>
          <p:nvPr/>
        </p:nvSpPr>
        <p:spPr>
          <a:xfrm>
            <a:off x="6959600" y="3657600"/>
            <a:ext cx="19939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46900" y="4914900"/>
            <a:ext cx="39370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21500" y="5638800"/>
            <a:ext cx="863600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21600" y="5588000"/>
            <a:ext cx="2971800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972300" y="3606800"/>
            <a:ext cx="3886200" cy="2542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844">
                <a:solidFill>
                  <a:srgbClr val="EBEBEB"/>
                </a:solidFill>
                <a:latin typeface="Calibri"/>
                <a:cs typeface="Calibri"/>
              </a:rPr>
              <a:t>ᵱflړfl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800" spc="825">
                <a:solidFill>
                  <a:srgbClr val="EBEBEB"/>
                </a:solidFill>
                <a:latin typeface="Calibri"/>
                <a:cs typeface="Calibri"/>
              </a:rPr>
              <a:t>4fifi§fiᚏูᷚ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3800" spc="740">
                <a:solidFill>
                  <a:srgbClr val="EBEBEB"/>
                </a:solidFill>
                <a:latin typeface="Arial"/>
                <a:cs typeface="Arial"/>
              </a:rPr>
              <a:t>API</a:t>
            </a:r>
            <a:r>
              <a:rPr dirty="0" sz="3800" spc="740">
                <a:solidFill>
                  <a:srgbClr val="EBEBEB"/>
                </a:solidFill>
                <a:latin typeface="Calibri"/>
                <a:cs typeface="Calibri"/>
              </a:rPr>
              <a:t>¼#@@ᵱfl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12999" y="2591540"/>
            <a:ext cx="111980" cy="771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44558" y="2986487"/>
            <a:ext cx="575552" cy="5968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04464" y="3143553"/>
            <a:ext cx="683127" cy="4397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22810" y="3605074"/>
            <a:ext cx="3109835" cy="3556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50163" y="4328974"/>
            <a:ext cx="718193" cy="203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23242" y="4392474"/>
            <a:ext cx="707743" cy="139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76300"/>
            <a:ext cx="3263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3700" y="876300"/>
            <a:ext cx="812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18400" y="9525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9800" y="762000"/>
            <a:ext cx="57016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75"/>
              <a:t>රᑀ@$%</a:t>
            </a:r>
            <a:r>
              <a:rPr dirty="0" spc="675">
                <a:latin typeface="Arial"/>
                <a:cs typeface="Arial"/>
              </a:rPr>
              <a:t>SDL</a:t>
            </a:r>
          </a:p>
        </p:txBody>
      </p:sp>
      <p:sp>
        <p:nvSpPr>
          <p:cNvPr id="6" name="object 6"/>
          <p:cNvSpPr/>
          <p:nvPr/>
        </p:nvSpPr>
        <p:spPr>
          <a:xfrm>
            <a:off x="1155700" y="3987800"/>
            <a:ext cx="20066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8400" y="5245100"/>
            <a:ext cx="58547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81100" y="3937000"/>
            <a:ext cx="5816600" cy="1869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905">
                <a:solidFill>
                  <a:srgbClr val="EBEBEB"/>
                </a:solidFill>
                <a:latin typeface="Calibri"/>
                <a:cs typeface="Calibri"/>
              </a:rPr>
              <a:t>fi*ᦡfi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800" spc="915">
                <a:solidFill>
                  <a:srgbClr val="EBEBEB"/>
                </a:solidFill>
                <a:latin typeface="Calibri"/>
                <a:cs typeface="Calibri"/>
              </a:rPr>
              <a:t>fifi@@fl$þflḵ%ଘᤍ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9800" y="2222500"/>
            <a:ext cx="4597400" cy="6616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4646" y="2304288"/>
            <a:ext cx="457164" cy="6589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08382" y="2304288"/>
            <a:ext cx="451068" cy="6589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89929" y="2304288"/>
            <a:ext cx="444973" cy="6589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52504" y="9186671"/>
            <a:ext cx="201152" cy="316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17117" y="896111"/>
            <a:ext cx="768036" cy="780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21726" y="896111"/>
            <a:ext cx="774131" cy="7802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06913" y="2304288"/>
            <a:ext cx="451068" cy="65897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97995" y="896111"/>
            <a:ext cx="682698" cy="7802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9194" y="2304288"/>
            <a:ext cx="438877" cy="65897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88459" y="2304288"/>
            <a:ext cx="457164" cy="6589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76101" y="2304288"/>
            <a:ext cx="444973" cy="65897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50717" y="896111"/>
            <a:ext cx="743653" cy="7802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258766" y="9186671"/>
            <a:ext cx="201152" cy="316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90413" y="896111"/>
            <a:ext cx="719271" cy="780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70640" y="896111"/>
            <a:ext cx="499833" cy="7802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31429" y="896111"/>
            <a:ext cx="530310" cy="7802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34886" y="896111"/>
            <a:ext cx="426686" cy="7802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51553" y="2304288"/>
            <a:ext cx="463259" cy="65897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48730" y="9186671"/>
            <a:ext cx="243820" cy="316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36037" y="9186671"/>
            <a:ext cx="256012" cy="3169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398629" y="9186671"/>
            <a:ext cx="957580" cy="317500"/>
          </a:xfrm>
          <a:custGeom>
            <a:avLst/>
            <a:gdLst/>
            <a:ahLst/>
            <a:cxnLst/>
            <a:rect l="l" t="t" r="r" b="b"/>
            <a:pathLst>
              <a:path w="957579" h="317500">
                <a:moveTo>
                  <a:pt x="0" y="0"/>
                </a:moveTo>
                <a:lnTo>
                  <a:pt x="957072" y="0"/>
                </a:lnTo>
                <a:lnTo>
                  <a:pt x="957072" y="316992"/>
                </a:lnTo>
                <a:lnTo>
                  <a:pt x="0" y="316992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367817" y="91866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0" y="0"/>
                </a:moveTo>
                <a:lnTo>
                  <a:pt x="316992" y="0"/>
                </a:lnTo>
                <a:lnTo>
                  <a:pt x="316992" y="316992"/>
                </a:lnTo>
                <a:lnTo>
                  <a:pt x="0" y="316992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373913" y="9396983"/>
            <a:ext cx="292585" cy="762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30443" y="2688335"/>
            <a:ext cx="914328" cy="2712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863225" y="4349496"/>
            <a:ext cx="1054525" cy="1402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863225" y="4767071"/>
            <a:ext cx="1828657" cy="158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63225" y="6531864"/>
            <a:ext cx="1295298" cy="3444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863225" y="7400543"/>
            <a:ext cx="1142910" cy="5699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850525" y="8172450"/>
            <a:ext cx="1146175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9230" indent="-176530">
              <a:lnSpc>
                <a:spcPct val="100000"/>
              </a:lnSpc>
              <a:buClr>
                <a:srgbClr val="000000"/>
              </a:buClr>
              <a:buChar char="•"/>
              <a:tabLst>
                <a:tab pos="189865" algn="l"/>
              </a:tabLst>
            </a:pPr>
            <a:r>
              <a:rPr dirty="0" sz="1650" spc="-204">
                <a:solidFill>
                  <a:srgbClr val="316BA5"/>
                </a:solidFill>
                <a:latin typeface="Arial"/>
                <a:cs typeface="Arial"/>
              </a:rPr>
              <a:t>s.1s</a:t>
            </a:r>
            <a:r>
              <a:rPr dirty="0" sz="1650" spc="-25">
                <a:solidFill>
                  <a:srgbClr val="316BA5"/>
                </a:solidFill>
                <a:latin typeface="Arial"/>
                <a:cs typeface="Arial"/>
              </a:rPr>
              <a:t> </a:t>
            </a:r>
            <a:r>
              <a:rPr dirty="0" sz="1650" spc="-160">
                <a:solidFill>
                  <a:srgbClr val="596BA5"/>
                </a:solidFill>
                <a:latin typeface="Arial"/>
                <a:cs typeface="Arial"/>
              </a:rPr>
              <a:t>;#Ÿig!źg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76300"/>
            <a:ext cx="3263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3700" y="876300"/>
            <a:ext cx="812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18400" y="9525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75"/>
              <a:t>රᑀ@$%</a:t>
            </a:r>
            <a:r>
              <a:rPr dirty="0" spc="675">
                <a:latin typeface="Arial"/>
                <a:cs typeface="Arial"/>
              </a:rPr>
              <a:t>SDL</a:t>
            </a:r>
          </a:p>
        </p:txBody>
      </p:sp>
      <p:sp>
        <p:nvSpPr>
          <p:cNvPr id="6" name="object 6"/>
          <p:cNvSpPr/>
          <p:nvPr/>
        </p:nvSpPr>
        <p:spPr>
          <a:xfrm>
            <a:off x="381000" y="4025900"/>
            <a:ext cx="20066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98700" y="4076700"/>
            <a:ext cx="419100" cy="469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16200" y="4025900"/>
            <a:ext cx="1993900" cy="55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3700" y="3975100"/>
            <a:ext cx="4199255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335">
                <a:solidFill>
                  <a:srgbClr val="EBEBEB"/>
                </a:solidFill>
                <a:latin typeface="Calibri"/>
                <a:cs typeface="Calibri"/>
              </a:rPr>
              <a:t>@@ëƒ</a:t>
            </a:r>
            <a:r>
              <a:rPr dirty="0" sz="3800" spc="-75">
                <a:solidFill>
                  <a:srgbClr val="EBEBEB"/>
                </a:solidFill>
                <a:latin typeface="Arial"/>
                <a:cs typeface="Arial"/>
              </a:rPr>
              <a:t>&amp;</a:t>
            </a:r>
            <a:r>
              <a:rPr dirty="0" sz="3800" spc="735">
                <a:solidFill>
                  <a:srgbClr val="EBEBEB"/>
                </a:solidFill>
                <a:latin typeface="Calibri"/>
                <a:cs typeface="Calibri"/>
              </a:rPr>
              <a:t>ଫ8%ଫ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9200" y="2679700"/>
            <a:ext cx="7696200" cy="535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600" y="4457700"/>
            <a:ext cx="4927600" cy="8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1300" y="4356100"/>
            <a:ext cx="4902200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140"/>
              <a:t>½ਫ$%ᳯ᷌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00" y="901700"/>
            <a:ext cx="41021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4500" y="787400"/>
            <a:ext cx="4089400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1085"/>
              <a:t>fiᯡ%½ਫ</a:t>
            </a:r>
          </a:p>
        </p:txBody>
      </p:sp>
      <p:sp>
        <p:nvSpPr>
          <p:cNvPr id="4" name="object 4"/>
          <p:cNvSpPr/>
          <p:nvPr/>
        </p:nvSpPr>
        <p:spPr>
          <a:xfrm>
            <a:off x="6197495" y="6602177"/>
            <a:ext cx="1101717" cy="1591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2895" y="6627577"/>
            <a:ext cx="974725" cy="1464945"/>
          </a:xfrm>
          <a:custGeom>
            <a:avLst/>
            <a:gdLst/>
            <a:ahLst/>
            <a:cxnLst/>
            <a:rect l="l" t="t" r="r" b="b"/>
            <a:pathLst>
              <a:path w="974725" h="1464945">
                <a:moveTo>
                  <a:pt x="487358" y="0"/>
                </a:moveTo>
                <a:lnTo>
                  <a:pt x="0" y="1464680"/>
                </a:lnTo>
                <a:lnTo>
                  <a:pt x="974717" y="1464680"/>
                </a:lnTo>
                <a:lnTo>
                  <a:pt x="487358" y="0"/>
                </a:lnTo>
                <a:close/>
              </a:path>
            </a:pathLst>
          </a:custGeom>
          <a:solidFill>
            <a:srgbClr val="70B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6295" y="5731797"/>
            <a:ext cx="85090" cy="939800"/>
          </a:xfrm>
          <a:custGeom>
            <a:avLst/>
            <a:gdLst/>
            <a:ahLst/>
            <a:cxnLst/>
            <a:rect l="l" t="t" r="r" b="b"/>
            <a:pathLst>
              <a:path w="85089" h="939800">
                <a:moveTo>
                  <a:pt x="40874" y="0"/>
                </a:moveTo>
                <a:lnTo>
                  <a:pt x="25153" y="3141"/>
                </a:lnTo>
                <a:lnTo>
                  <a:pt x="12576" y="12571"/>
                </a:lnTo>
                <a:lnTo>
                  <a:pt x="3144" y="25144"/>
                </a:lnTo>
                <a:lnTo>
                  <a:pt x="0" y="40859"/>
                </a:lnTo>
                <a:lnTo>
                  <a:pt x="0" y="895780"/>
                </a:lnTo>
                <a:lnTo>
                  <a:pt x="3144" y="914638"/>
                </a:lnTo>
                <a:lnTo>
                  <a:pt x="12576" y="927211"/>
                </a:lnTo>
                <a:lnTo>
                  <a:pt x="25153" y="936640"/>
                </a:lnTo>
                <a:lnTo>
                  <a:pt x="40874" y="939783"/>
                </a:lnTo>
                <a:lnTo>
                  <a:pt x="59740" y="936640"/>
                </a:lnTo>
                <a:lnTo>
                  <a:pt x="72317" y="927211"/>
                </a:lnTo>
                <a:lnTo>
                  <a:pt x="81751" y="914638"/>
                </a:lnTo>
                <a:lnTo>
                  <a:pt x="84894" y="895780"/>
                </a:lnTo>
                <a:lnTo>
                  <a:pt x="84894" y="40859"/>
                </a:lnTo>
                <a:lnTo>
                  <a:pt x="81751" y="25144"/>
                </a:lnTo>
                <a:lnTo>
                  <a:pt x="72317" y="12571"/>
                </a:lnTo>
                <a:lnTo>
                  <a:pt x="59740" y="3141"/>
                </a:lnTo>
                <a:lnTo>
                  <a:pt x="408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26295" y="6586718"/>
            <a:ext cx="4971415" cy="85090"/>
          </a:xfrm>
          <a:custGeom>
            <a:avLst/>
            <a:gdLst/>
            <a:ahLst/>
            <a:cxnLst/>
            <a:rect l="l" t="t" r="r" b="b"/>
            <a:pathLst>
              <a:path w="4971415" h="85090">
                <a:moveTo>
                  <a:pt x="4927041" y="0"/>
                </a:moveTo>
                <a:lnTo>
                  <a:pt x="40874" y="0"/>
                </a:lnTo>
                <a:lnTo>
                  <a:pt x="25153" y="3141"/>
                </a:lnTo>
                <a:lnTo>
                  <a:pt x="12576" y="12571"/>
                </a:lnTo>
                <a:lnTo>
                  <a:pt x="3144" y="25144"/>
                </a:lnTo>
                <a:lnTo>
                  <a:pt x="0" y="40859"/>
                </a:lnTo>
                <a:lnTo>
                  <a:pt x="3144" y="59717"/>
                </a:lnTo>
                <a:lnTo>
                  <a:pt x="12576" y="72290"/>
                </a:lnTo>
                <a:lnTo>
                  <a:pt x="25153" y="81719"/>
                </a:lnTo>
                <a:lnTo>
                  <a:pt x="40874" y="84862"/>
                </a:lnTo>
                <a:lnTo>
                  <a:pt x="4927041" y="84862"/>
                </a:lnTo>
                <a:lnTo>
                  <a:pt x="4942762" y="81719"/>
                </a:lnTo>
                <a:lnTo>
                  <a:pt x="4958483" y="72290"/>
                </a:lnTo>
                <a:lnTo>
                  <a:pt x="4967916" y="59717"/>
                </a:lnTo>
                <a:lnTo>
                  <a:pt x="4971060" y="40859"/>
                </a:lnTo>
                <a:lnTo>
                  <a:pt x="4967916" y="25144"/>
                </a:lnTo>
                <a:lnTo>
                  <a:pt x="4958483" y="12571"/>
                </a:lnTo>
                <a:lnTo>
                  <a:pt x="4942762" y="3141"/>
                </a:lnTo>
                <a:lnTo>
                  <a:pt x="492704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09317" y="5731797"/>
            <a:ext cx="88265" cy="939800"/>
          </a:xfrm>
          <a:custGeom>
            <a:avLst/>
            <a:gdLst/>
            <a:ahLst/>
            <a:cxnLst/>
            <a:rect l="l" t="t" r="r" b="b"/>
            <a:pathLst>
              <a:path w="88265" h="939800">
                <a:moveTo>
                  <a:pt x="44019" y="0"/>
                </a:moveTo>
                <a:lnTo>
                  <a:pt x="28298" y="3141"/>
                </a:lnTo>
                <a:lnTo>
                  <a:pt x="12576" y="12571"/>
                </a:lnTo>
                <a:lnTo>
                  <a:pt x="3144" y="25144"/>
                </a:lnTo>
                <a:lnTo>
                  <a:pt x="0" y="40859"/>
                </a:lnTo>
                <a:lnTo>
                  <a:pt x="0" y="895780"/>
                </a:lnTo>
                <a:lnTo>
                  <a:pt x="3144" y="914638"/>
                </a:lnTo>
                <a:lnTo>
                  <a:pt x="12576" y="927211"/>
                </a:lnTo>
                <a:lnTo>
                  <a:pt x="28298" y="936640"/>
                </a:lnTo>
                <a:lnTo>
                  <a:pt x="44019" y="939783"/>
                </a:lnTo>
                <a:lnTo>
                  <a:pt x="59740" y="936640"/>
                </a:lnTo>
                <a:lnTo>
                  <a:pt x="75462" y="927211"/>
                </a:lnTo>
                <a:lnTo>
                  <a:pt x="84895" y="914638"/>
                </a:lnTo>
                <a:lnTo>
                  <a:pt x="88038" y="895780"/>
                </a:lnTo>
                <a:lnTo>
                  <a:pt x="88038" y="40859"/>
                </a:lnTo>
                <a:lnTo>
                  <a:pt x="84895" y="25144"/>
                </a:lnTo>
                <a:lnTo>
                  <a:pt x="75462" y="12571"/>
                </a:lnTo>
                <a:lnTo>
                  <a:pt x="59740" y="3141"/>
                </a:lnTo>
                <a:lnTo>
                  <a:pt x="4401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08455" y="5750399"/>
            <a:ext cx="365963" cy="365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33855" y="5775800"/>
            <a:ext cx="238963" cy="2388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62716" y="5624676"/>
            <a:ext cx="3057441" cy="3721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688116" y="5650076"/>
            <a:ext cx="2930441" cy="245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25433" y="5750399"/>
            <a:ext cx="365963" cy="3658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50833" y="5775800"/>
            <a:ext cx="238963" cy="2388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01950" y="5650076"/>
            <a:ext cx="2930525" cy="245745"/>
          </a:xfrm>
          <a:custGeom>
            <a:avLst/>
            <a:gdLst/>
            <a:ahLst/>
            <a:cxnLst/>
            <a:rect l="l" t="t" r="r" b="b"/>
            <a:pathLst>
              <a:path w="2930525" h="245745">
                <a:moveTo>
                  <a:pt x="2930442" y="0"/>
                </a:moveTo>
                <a:lnTo>
                  <a:pt x="0" y="0"/>
                </a:lnTo>
                <a:lnTo>
                  <a:pt x="6289" y="25144"/>
                </a:lnTo>
                <a:lnTo>
                  <a:pt x="56596" y="75434"/>
                </a:lnTo>
                <a:lnTo>
                  <a:pt x="97471" y="97435"/>
                </a:lnTo>
                <a:lnTo>
                  <a:pt x="144635" y="119437"/>
                </a:lnTo>
                <a:lnTo>
                  <a:pt x="198088" y="138295"/>
                </a:lnTo>
                <a:lnTo>
                  <a:pt x="254684" y="157154"/>
                </a:lnTo>
                <a:lnTo>
                  <a:pt x="443339" y="204301"/>
                </a:lnTo>
                <a:lnTo>
                  <a:pt x="562820" y="226302"/>
                </a:lnTo>
                <a:lnTo>
                  <a:pt x="663436" y="242017"/>
                </a:lnTo>
                <a:lnTo>
                  <a:pt x="732610" y="245160"/>
                </a:lnTo>
                <a:lnTo>
                  <a:pt x="2197831" y="245160"/>
                </a:lnTo>
                <a:lnTo>
                  <a:pt x="2270149" y="242017"/>
                </a:lnTo>
                <a:lnTo>
                  <a:pt x="2370764" y="226302"/>
                </a:lnTo>
                <a:lnTo>
                  <a:pt x="2490246" y="204301"/>
                </a:lnTo>
                <a:lnTo>
                  <a:pt x="2678902" y="157154"/>
                </a:lnTo>
                <a:lnTo>
                  <a:pt x="2735498" y="138295"/>
                </a:lnTo>
                <a:lnTo>
                  <a:pt x="2788950" y="119437"/>
                </a:lnTo>
                <a:lnTo>
                  <a:pt x="2836114" y="97435"/>
                </a:lnTo>
                <a:lnTo>
                  <a:pt x="2876989" y="75434"/>
                </a:lnTo>
                <a:lnTo>
                  <a:pt x="2917864" y="37716"/>
                </a:lnTo>
                <a:lnTo>
                  <a:pt x="2930442" y="12571"/>
                </a:lnTo>
                <a:lnTo>
                  <a:pt x="2930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76550" y="5624676"/>
            <a:ext cx="3057441" cy="3721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01950" y="5650076"/>
            <a:ext cx="2930442" cy="245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81777" y="5800911"/>
            <a:ext cx="1733151" cy="17326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07177" y="5826311"/>
            <a:ext cx="1606550" cy="1605915"/>
          </a:xfrm>
          <a:custGeom>
            <a:avLst/>
            <a:gdLst/>
            <a:ahLst/>
            <a:cxnLst/>
            <a:rect l="l" t="t" r="r" b="b"/>
            <a:pathLst>
              <a:path w="1606550" h="1605915">
                <a:moveTo>
                  <a:pt x="805030" y="0"/>
                </a:moveTo>
                <a:lnTo>
                  <a:pt x="719056" y="3906"/>
                </a:lnTo>
                <a:lnTo>
                  <a:pt x="640897" y="15627"/>
                </a:lnTo>
                <a:lnTo>
                  <a:pt x="562739" y="35159"/>
                </a:lnTo>
                <a:lnTo>
                  <a:pt x="492398" y="62508"/>
                </a:lnTo>
                <a:lnTo>
                  <a:pt x="422055" y="97668"/>
                </a:lnTo>
                <a:lnTo>
                  <a:pt x="355620" y="136735"/>
                </a:lnTo>
                <a:lnTo>
                  <a:pt x="293094" y="183616"/>
                </a:lnTo>
                <a:lnTo>
                  <a:pt x="234475" y="234405"/>
                </a:lnTo>
                <a:lnTo>
                  <a:pt x="183672" y="293005"/>
                </a:lnTo>
                <a:lnTo>
                  <a:pt x="136777" y="351607"/>
                </a:lnTo>
                <a:lnTo>
                  <a:pt x="97698" y="418021"/>
                </a:lnTo>
                <a:lnTo>
                  <a:pt x="62527" y="488344"/>
                </a:lnTo>
                <a:lnTo>
                  <a:pt x="35171" y="562571"/>
                </a:lnTo>
                <a:lnTo>
                  <a:pt x="15632" y="640707"/>
                </a:lnTo>
                <a:lnTo>
                  <a:pt x="3909" y="718841"/>
                </a:lnTo>
                <a:lnTo>
                  <a:pt x="0" y="800883"/>
                </a:lnTo>
                <a:lnTo>
                  <a:pt x="3909" y="882925"/>
                </a:lnTo>
                <a:lnTo>
                  <a:pt x="15632" y="964967"/>
                </a:lnTo>
                <a:lnTo>
                  <a:pt x="35171" y="1039195"/>
                </a:lnTo>
                <a:lnTo>
                  <a:pt x="62527" y="1113424"/>
                </a:lnTo>
                <a:lnTo>
                  <a:pt x="97698" y="1183745"/>
                </a:lnTo>
                <a:lnTo>
                  <a:pt x="136777" y="1250160"/>
                </a:lnTo>
                <a:lnTo>
                  <a:pt x="183672" y="1312668"/>
                </a:lnTo>
                <a:lnTo>
                  <a:pt x="234475" y="1371269"/>
                </a:lnTo>
                <a:lnTo>
                  <a:pt x="293094" y="1422057"/>
                </a:lnTo>
                <a:lnTo>
                  <a:pt x="355620" y="1468939"/>
                </a:lnTo>
                <a:lnTo>
                  <a:pt x="422055" y="1508005"/>
                </a:lnTo>
                <a:lnTo>
                  <a:pt x="492398" y="1543166"/>
                </a:lnTo>
                <a:lnTo>
                  <a:pt x="562739" y="1570513"/>
                </a:lnTo>
                <a:lnTo>
                  <a:pt x="640897" y="1590047"/>
                </a:lnTo>
                <a:lnTo>
                  <a:pt x="719056" y="1601768"/>
                </a:lnTo>
                <a:lnTo>
                  <a:pt x="805030" y="1605674"/>
                </a:lnTo>
                <a:lnTo>
                  <a:pt x="887096" y="1601768"/>
                </a:lnTo>
                <a:lnTo>
                  <a:pt x="965254" y="1590047"/>
                </a:lnTo>
                <a:lnTo>
                  <a:pt x="1043412" y="1570513"/>
                </a:lnTo>
                <a:lnTo>
                  <a:pt x="1117663" y="1543166"/>
                </a:lnTo>
                <a:lnTo>
                  <a:pt x="1184098" y="1508005"/>
                </a:lnTo>
                <a:lnTo>
                  <a:pt x="1250532" y="1468939"/>
                </a:lnTo>
                <a:lnTo>
                  <a:pt x="1313059" y="1422057"/>
                </a:lnTo>
                <a:lnTo>
                  <a:pt x="1371677" y="1371269"/>
                </a:lnTo>
                <a:lnTo>
                  <a:pt x="1422480" y="1312668"/>
                </a:lnTo>
                <a:lnTo>
                  <a:pt x="1469374" y="1250160"/>
                </a:lnTo>
                <a:lnTo>
                  <a:pt x="1508453" y="1183745"/>
                </a:lnTo>
                <a:lnTo>
                  <a:pt x="1543625" y="1113424"/>
                </a:lnTo>
                <a:lnTo>
                  <a:pt x="1570981" y="1039195"/>
                </a:lnTo>
                <a:lnTo>
                  <a:pt x="1590520" y="964967"/>
                </a:lnTo>
                <a:lnTo>
                  <a:pt x="1602244" y="882925"/>
                </a:lnTo>
                <a:lnTo>
                  <a:pt x="1606152" y="800883"/>
                </a:lnTo>
                <a:lnTo>
                  <a:pt x="1602244" y="718841"/>
                </a:lnTo>
                <a:lnTo>
                  <a:pt x="1590520" y="640707"/>
                </a:lnTo>
                <a:lnTo>
                  <a:pt x="1570981" y="562571"/>
                </a:lnTo>
                <a:lnTo>
                  <a:pt x="1543625" y="488344"/>
                </a:lnTo>
                <a:lnTo>
                  <a:pt x="1508453" y="418021"/>
                </a:lnTo>
                <a:lnTo>
                  <a:pt x="1469374" y="351607"/>
                </a:lnTo>
                <a:lnTo>
                  <a:pt x="1422480" y="293005"/>
                </a:lnTo>
                <a:lnTo>
                  <a:pt x="1371677" y="234405"/>
                </a:lnTo>
                <a:lnTo>
                  <a:pt x="1313059" y="183616"/>
                </a:lnTo>
                <a:lnTo>
                  <a:pt x="1250532" y="136735"/>
                </a:lnTo>
                <a:lnTo>
                  <a:pt x="1184098" y="97668"/>
                </a:lnTo>
                <a:lnTo>
                  <a:pt x="1117663" y="62508"/>
                </a:lnTo>
                <a:lnTo>
                  <a:pt x="1043412" y="35159"/>
                </a:lnTo>
                <a:lnTo>
                  <a:pt x="965254" y="15627"/>
                </a:lnTo>
                <a:lnTo>
                  <a:pt x="887096" y="3906"/>
                </a:lnTo>
                <a:lnTo>
                  <a:pt x="805030" y="0"/>
                </a:lnTo>
                <a:close/>
              </a:path>
            </a:pathLst>
          </a:custGeom>
          <a:solidFill>
            <a:srgbClr val="70B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97200" y="4140200"/>
            <a:ext cx="1219200" cy="1473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03700" y="4152900"/>
            <a:ext cx="1202946" cy="1460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43800" y="4914900"/>
            <a:ext cx="482600" cy="596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02600" y="4914900"/>
            <a:ext cx="482600" cy="596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48700" y="4914900"/>
            <a:ext cx="493155" cy="596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07500" y="4914900"/>
            <a:ext cx="489942" cy="596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66300" y="4914900"/>
            <a:ext cx="482600" cy="596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25100" y="4914900"/>
            <a:ext cx="482600" cy="596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43800" y="4216400"/>
            <a:ext cx="482600" cy="5960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89900" y="4216400"/>
            <a:ext cx="493495" cy="59604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648700" y="4216400"/>
            <a:ext cx="490281" cy="59604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207500" y="4216400"/>
            <a:ext cx="482600" cy="5960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66300" y="4216400"/>
            <a:ext cx="482600" cy="5960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312400" y="4216400"/>
            <a:ext cx="493342" cy="59604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619500" y="3213100"/>
            <a:ext cx="887730" cy="637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4000" spc="-5" b="1">
                <a:solidFill>
                  <a:srgbClr val="FFFFFF"/>
                </a:solidFill>
                <a:latin typeface="Arial"/>
                <a:cs typeface="Arial"/>
              </a:rPr>
              <a:t>~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4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61400" y="3213100"/>
            <a:ext cx="1452880" cy="637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2000+</a:t>
            </a:r>
            <a:endParaRPr sz="40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10300" y="6146800"/>
            <a:ext cx="990600" cy="279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464300" y="6451600"/>
            <a:ext cx="482600" cy="482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65900" y="6972300"/>
            <a:ext cx="279400" cy="2794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248400" y="6146800"/>
            <a:ext cx="914400" cy="1059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 spc="135">
                <a:solidFill>
                  <a:srgbClr val="EBEBEB"/>
                </a:solidFill>
                <a:latin typeface="Calibri"/>
                <a:cs typeface="Calibri"/>
              </a:rPr>
              <a:t>מ௳@@%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3200">
                <a:solidFill>
                  <a:srgbClr val="EBEBEB"/>
                </a:solidFill>
                <a:latin typeface="Calibri"/>
                <a:cs typeface="Calibri"/>
              </a:rPr>
              <a:t>᯿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dirty="0" sz="1400">
                <a:solidFill>
                  <a:srgbClr val="EBEBEB"/>
                </a:solidFill>
                <a:latin typeface="Calibri"/>
                <a:cs typeface="Calibri"/>
              </a:rPr>
              <a:t>ᥝ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4200" y="4089400"/>
            <a:ext cx="344170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59600" y="4038600"/>
            <a:ext cx="3403600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305">
                <a:solidFill>
                  <a:srgbClr val="EBEBEB"/>
                </a:solidFill>
                <a:latin typeface="Calibri"/>
                <a:cs typeface="Calibri"/>
              </a:rPr>
              <a:t>$¼[ᕚහfi;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9400" y="2743200"/>
            <a:ext cx="4597400" cy="551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41800" y="901700"/>
            <a:ext cx="41021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87400">
              <a:lnSpc>
                <a:spcPct val="100000"/>
              </a:lnSpc>
            </a:pPr>
            <a:r>
              <a:rPr dirty="0" spc="1085"/>
              <a:t>fiᯡ%½ਫ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2200" y="4470400"/>
            <a:ext cx="1676400" cy="86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57800" y="4546600"/>
            <a:ext cx="16891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83400" y="4470400"/>
            <a:ext cx="2489200" cy="8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57600" y="4356100"/>
            <a:ext cx="57016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ᔜᓌ</a:t>
            </a:r>
            <a:r>
              <a:rPr dirty="0" spc="-40">
                <a:latin typeface="Arial"/>
                <a:cs typeface="Arial"/>
              </a:rPr>
              <a:t>SDL</a:t>
            </a:r>
            <a:r>
              <a:rPr dirty="0" spc="1500"/>
              <a:t>§៧fl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</p:txBody>
      </p:sp>
      <p:sp>
        <p:nvSpPr>
          <p:cNvPr id="6" name="object 6"/>
          <p:cNvSpPr/>
          <p:nvPr/>
        </p:nvSpPr>
        <p:spPr>
          <a:xfrm>
            <a:off x="5054600" y="3581400"/>
            <a:ext cx="1816100" cy="469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08800" y="3530600"/>
            <a:ext cx="1028700" cy="55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80000" y="3479800"/>
            <a:ext cx="2841625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-45">
                <a:solidFill>
                  <a:srgbClr val="EBEBEB"/>
                </a:solidFill>
                <a:latin typeface="Arial"/>
                <a:cs typeface="Arial"/>
              </a:rPr>
              <a:t>OCOSA</a:t>
            </a:r>
            <a:r>
              <a:rPr dirty="0" sz="3800" spc="-75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dirty="0" sz="3800" spc="585">
                <a:solidFill>
                  <a:srgbClr val="EBEBEB"/>
                </a:solidFill>
                <a:latin typeface="Calibri"/>
                <a:cs typeface="Calibri"/>
              </a:rPr>
              <a:t>ړfl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30500" y="4305300"/>
            <a:ext cx="17145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0500" y="4876800"/>
            <a:ext cx="129540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59300" y="4305300"/>
            <a:ext cx="170180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59300" y="4876800"/>
            <a:ext cx="1701800" cy="495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5100" y="4305300"/>
            <a:ext cx="1689100" cy="495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15100" y="4876800"/>
            <a:ext cx="495300" cy="495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70900" y="4305300"/>
            <a:ext cx="1701800" cy="495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58200" y="4876800"/>
            <a:ext cx="1689100" cy="495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14000" y="4584700"/>
            <a:ext cx="1714500" cy="495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77000" y="5803900"/>
            <a:ext cx="2120900" cy="495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43200" y="6756400"/>
            <a:ext cx="1689100" cy="495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43200" y="7327900"/>
            <a:ext cx="469900" cy="495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59300" y="6756400"/>
            <a:ext cx="1701800" cy="495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72000" y="7327900"/>
            <a:ext cx="457200" cy="482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15100" y="6756400"/>
            <a:ext cx="1701800" cy="495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02400" y="7327900"/>
            <a:ext cx="1308100" cy="4953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70900" y="6756400"/>
            <a:ext cx="1689100" cy="4953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70900" y="7327900"/>
            <a:ext cx="495300" cy="4953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426700" y="6756400"/>
            <a:ext cx="1701800" cy="4953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426700" y="7327900"/>
            <a:ext cx="495300" cy="4953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620077" y="4176077"/>
          <a:ext cx="11759565" cy="3706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812"/>
                <a:gridCol w="1818769"/>
                <a:gridCol w="1958790"/>
                <a:gridCol w="1958790"/>
                <a:gridCol w="1958789"/>
                <a:gridCol w="1958790"/>
              </a:tblGrid>
              <a:tr h="12577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3000" spc="1025" b="1">
                          <a:latin typeface="Calibri"/>
                          <a:cs typeface="Calibri"/>
                        </a:rPr>
                        <a:t>ፓƒ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4445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marL="45085" marR="135255">
                        <a:lnSpc>
                          <a:spcPct val="117200"/>
                        </a:lnSpc>
                        <a:spcBef>
                          <a:spcPts val="2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@@ëƒ  </a:t>
                      </a:r>
                      <a:r>
                        <a:rPr dirty="0" sz="3200" spc="11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ᥟፍ@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5">
                      <a:solidFill>
                        <a:srgbClr val="A6A6A6"/>
                      </a:solidFill>
                      <a:prstDash val="solid"/>
                    </a:lnL>
                    <a:lnR w="4445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marR="265430">
                        <a:lnSpc>
                          <a:spcPct val="117200"/>
                        </a:lnSpc>
                        <a:spcBef>
                          <a:spcPts val="2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$$@@  </a:t>
                      </a: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flᚆ%@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5">
                      <a:solidFill>
                        <a:srgbClr val="A6A6A6"/>
                      </a:solidFill>
                      <a:prstDash val="solid"/>
                    </a:lnL>
                    <a:lnR w="4445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3200" spc="615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fi*ᄋ၏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੝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5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 marR="271780">
                        <a:lnSpc>
                          <a:spcPct val="117200"/>
                        </a:lnSpc>
                        <a:spcBef>
                          <a:spcPts val="2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භఽහഝ  </a:t>
                      </a: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כfl஑ƒ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</a:pPr>
                      <a:r>
                        <a:rPr dirty="0" sz="3200" spc="95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ङƒ$ප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1183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3000" spc="700" b="1">
                          <a:latin typeface="Calibri"/>
                          <a:cs typeface="Calibri"/>
                        </a:rPr>
                        <a:t>$ᲫflࢩÇ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4445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2580"/>
                        </a:spcBef>
                      </a:pPr>
                      <a:r>
                        <a:rPr dirty="0" sz="3200" spc="925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ᶾ¾¾@೮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5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4445">
                      <a:solidFill>
                        <a:srgbClr val="A6A6A6"/>
                      </a:solidFill>
                      <a:prstDash val="solid"/>
                    </a:lnT>
                    <a:lnB w="9525">
                      <a:solidFill>
                        <a:srgbClr val="40404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602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3000" spc="-185" b="1">
                          <a:latin typeface="Calibri"/>
                          <a:cs typeface="Calibri"/>
                        </a:rPr>
                        <a:t>‰‰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9525">
                      <a:solidFill>
                        <a:srgbClr val="404040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122555">
                        <a:lnSpc>
                          <a:spcPct val="117200"/>
                        </a:lnSpc>
                        <a:spcBef>
                          <a:spcPts val="8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[ᕚ%ᳵ  </a:t>
                      </a: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ᔲ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04040"/>
                      </a:solidFill>
                      <a:prstDash val="solid"/>
                    </a:lnL>
                    <a:lnR w="4445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3200" spc="365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@໩fi᝜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;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5">
                      <a:solidFill>
                        <a:srgbClr val="A6A6A6"/>
                      </a:solidFill>
                      <a:prstDash val="solid"/>
                    </a:lnL>
                    <a:lnR w="4445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3200" spc="56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@@ದ$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3200" spc="1605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$Çӱ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5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3200" spc="56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@@$ާ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੝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3200" spc="39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ဌ$ॹధ</a:t>
                      </a:r>
                      <a:endParaRPr sz="3200">
                        <a:latin typeface="Calibri"/>
                        <a:cs typeface="Calibri"/>
                      </a:endParaRPr>
                    </a:p>
                    <a:p>
                      <a:pPr marL="457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dirty="0" sz="3200">
                          <a:solidFill>
                            <a:srgbClr val="EBEBEB"/>
                          </a:solidFill>
                          <a:latin typeface="Calibri"/>
                          <a:cs typeface="Calibri"/>
                        </a:rPr>
                        <a:t>๦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4444">
                      <a:solidFill>
                        <a:srgbClr val="A6A6A6"/>
                      </a:solidFill>
                      <a:prstDash val="solid"/>
                    </a:lnL>
                    <a:lnR w="4444">
                      <a:solidFill>
                        <a:srgbClr val="A6A6A6"/>
                      </a:solidFill>
                      <a:prstDash val="solid"/>
                    </a:lnR>
                    <a:lnT w="9525">
                      <a:solidFill>
                        <a:srgbClr val="404040"/>
                      </a:solidFill>
                      <a:prstDash val="solid"/>
                    </a:lnT>
                    <a:lnB w="4445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00" y="3048000"/>
            <a:ext cx="2933700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97900" y="3098800"/>
            <a:ext cx="5334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42400" y="3048000"/>
            <a:ext cx="33020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38800" y="4622800"/>
            <a:ext cx="482600" cy="49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61100" y="4673600"/>
            <a:ext cx="317500" cy="40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89700" y="4622800"/>
            <a:ext cx="660400" cy="49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02500" y="4622800"/>
            <a:ext cx="293370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8800" y="5207000"/>
            <a:ext cx="48260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61100" y="5257800"/>
            <a:ext cx="317500" cy="406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89700" y="5207000"/>
            <a:ext cx="5372100" cy="533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38800" y="5791200"/>
            <a:ext cx="482600" cy="4953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45200" y="5842000"/>
            <a:ext cx="533400" cy="406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89700" y="5791200"/>
            <a:ext cx="3327400" cy="495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740900" y="5842000"/>
            <a:ext cx="317500" cy="393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969500" y="5791200"/>
            <a:ext cx="2933700" cy="495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38800" y="6375400"/>
            <a:ext cx="482600" cy="495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045200" y="6426200"/>
            <a:ext cx="457200" cy="393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89700" y="6375400"/>
            <a:ext cx="3327400" cy="495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638800" y="6959600"/>
            <a:ext cx="482600" cy="4953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45200" y="7010400"/>
            <a:ext cx="533400" cy="3937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89700" y="6959600"/>
            <a:ext cx="3746500" cy="4953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38800" y="7543800"/>
            <a:ext cx="482600" cy="4953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45200" y="7594600"/>
            <a:ext cx="533400" cy="4064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89700" y="7543800"/>
            <a:ext cx="5372100" cy="5334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38800" y="8128000"/>
            <a:ext cx="482600" cy="4953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45200" y="8178800"/>
            <a:ext cx="533400" cy="4064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89700" y="8128000"/>
            <a:ext cx="660400" cy="4953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53300" y="8128000"/>
            <a:ext cx="1257300" cy="4953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5542280">
              <a:lnSpc>
                <a:spcPct val="100000"/>
              </a:lnSpc>
            </a:pPr>
            <a:r>
              <a:rPr dirty="0" spc="710"/>
              <a:t>໑ഝ¾fiܨ$$</a:t>
            </a:r>
            <a:r>
              <a:rPr dirty="0" spc="105"/>
              <a:t> </a:t>
            </a:r>
            <a:r>
              <a:rPr dirty="0" spc="930">
                <a:latin typeface="Arial"/>
                <a:cs typeface="Arial"/>
              </a:rPr>
              <a:t>15</a:t>
            </a:r>
            <a:r>
              <a:rPr dirty="0" spc="930"/>
              <a:t>%ڞ,flժä$]</a:t>
            </a:r>
          </a:p>
          <a:p>
            <a:pPr marL="5529580"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5529580">
              <a:lnSpc>
                <a:spcPct val="100000"/>
              </a:lnSpc>
              <a:spcBef>
                <a:spcPts val="50"/>
              </a:spcBef>
            </a:pPr>
            <a:endParaRPr sz="4000">
              <a:latin typeface="Times New Roman"/>
              <a:cs typeface="Times New Roman"/>
            </a:endParaRPr>
          </a:p>
          <a:p>
            <a:pPr marL="5542280">
              <a:lnSpc>
                <a:spcPct val="100000"/>
              </a:lnSpc>
              <a:tabLst>
                <a:tab pos="6174105" algn="l"/>
              </a:tabLst>
            </a:pPr>
            <a:r>
              <a:rPr dirty="0" spc="1575"/>
              <a:t>$	</a:t>
            </a:r>
            <a:r>
              <a:rPr dirty="0" spc="800">
                <a:latin typeface="Arial"/>
                <a:cs typeface="Arial"/>
              </a:rPr>
              <a:t>6</a:t>
            </a:r>
            <a:r>
              <a:rPr dirty="0" spc="800"/>
              <a:t>๵,ֵ$$ᆧ%ದ$</a:t>
            </a:r>
          </a:p>
          <a:p>
            <a:pPr marL="5542280">
              <a:lnSpc>
                <a:spcPct val="100000"/>
              </a:lnSpc>
              <a:spcBef>
                <a:spcPts val="760"/>
              </a:spcBef>
              <a:tabLst>
                <a:tab pos="6174105" algn="l"/>
              </a:tabLst>
            </a:pPr>
            <a:r>
              <a:rPr dirty="0" spc="1575"/>
              <a:t>$	</a:t>
            </a:r>
            <a:r>
              <a:rPr dirty="0" spc="1005">
                <a:latin typeface="Arial"/>
                <a:cs typeface="Arial"/>
              </a:rPr>
              <a:t>8</a:t>
            </a:r>
            <a:r>
              <a:rPr dirty="0" spc="1005"/>
              <a:t>๵,flଘfl઀,fl%$$}¤</a:t>
            </a:r>
          </a:p>
          <a:p>
            <a:pPr marL="5542280">
              <a:lnSpc>
                <a:spcPct val="100000"/>
              </a:lnSpc>
              <a:spcBef>
                <a:spcPts val="760"/>
              </a:spcBef>
            </a:pPr>
            <a:r>
              <a:rPr dirty="0" spc="670"/>
              <a:t>$</a:t>
            </a:r>
            <a:r>
              <a:rPr dirty="0" spc="670">
                <a:latin typeface="Arial"/>
                <a:cs typeface="Arial"/>
              </a:rPr>
              <a:t>10</a:t>
            </a:r>
            <a:r>
              <a:rPr dirty="0" spc="670"/>
              <a:t>๵,ᦡfiᛗ੝ᥝ$</a:t>
            </a:r>
            <a:r>
              <a:rPr dirty="0" spc="670">
                <a:latin typeface="Arial"/>
                <a:cs typeface="Arial"/>
              </a:rPr>
              <a:t>2</a:t>
            </a:r>
            <a:r>
              <a:rPr dirty="0" spc="670"/>
              <a:t>ӻ4Ṉ%ڹ᎚fi</a:t>
            </a:r>
          </a:p>
          <a:p>
            <a:pPr marL="5542280">
              <a:lnSpc>
                <a:spcPct val="100000"/>
              </a:lnSpc>
              <a:spcBef>
                <a:spcPts val="760"/>
              </a:spcBef>
            </a:pPr>
            <a:r>
              <a:rPr dirty="0" spc="630"/>
              <a:t>$</a:t>
            </a:r>
            <a:r>
              <a:rPr dirty="0" spc="630">
                <a:latin typeface="Arial"/>
                <a:cs typeface="Arial"/>
              </a:rPr>
              <a:t>11</a:t>
            </a:r>
            <a:r>
              <a:rPr dirty="0" spc="630"/>
              <a:t>๵,"½ஞڞᨻԣ</a:t>
            </a:r>
          </a:p>
          <a:p>
            <a:pPr marL="5542280">
              <a:lnSpc>
                <a:spcPct val="100000"/>
              </a:lnSpc>
              <a:spcBef>
                <a:spcPts val="760"/>
              </a:spcBef>
            </a:pPr>
            <a:r>
              <a:rPr dirty="0" spc="600"/>
              <a:t>$</a:t>
            </a:r>
            <a:r>
              <a:rPr dirty="0" spc="600">
                <a:latin typeface="Arial"/>
                <a:cs typeface="Arial"/>
              </a:rPr>
              <a:t>12</a:t>
            </a:r>
            <a:r>
              <a:rPr dirty="0" spc="600"/>
              <a:t>๵,ֵ$ࠟ‰flᏝfl</a:t>
            </a:r>
          </a:p>
          <a:p>
            <a:pPr marL="5542280">
              <a:lnSpc>
                <a:spcPct val="100000"/>
              </a:lnSpc>
              <a:spcBef>
                <a:spcPts val="760"/>
              </a:spcBef>
            </a:pPr>
            <a:r>
              <a:rPr dirty="0" spc="919"/>
              <a:t>$</a:t>
            </a:r>
            <a:r>
              <a:rPr dirty="0" spc="919">
                <a:latin typeface="Arial"/>
                <a:cs typeface="Arial"/>
              </a:rPr>
              <a:t>13</a:t>
            </a:r>
            <a:r>
              <a:rPr dirty="0" spc="919"/>
              <a:t>๵,fifi%,fi@$,ளÇᨳ</a:t>
            </a:r>
          </a:p>
          <a:p>
            <a:pPr marL="5542280">
              <a:lnSpc>
                <a:spcPct val="100000"/>
              </a:lnSpc>
              <a:spcBef>
                <a:spcPts val="760"/>
              </a:spcBef>
            </a:pPr>
            <a:r>
              <a:rPr dirty="0" spc="695"/>
              <a:t>$</a:t>
            </a:r>
            <a:r>
              <a:rPr dirty="0" spc="695">
                <a:latin typeface="Arial"/>
                <a:cs typeface="Arial"/>
              </a:rPr>
              <a:t>15</a:t>
            </a:r>
            <a:r>
              <a:rPr dirty="0" spc="695"/>
              <a:t>๵,ᛔfifl</a:t>
            </a:r>
          </a:p>
        </p:txBody>
      </p:sp>
      <p:sp>
        <p:nvSpPr>
          <p:cNvPr id="31" name="object 31"/>
          <p:cNvSpPr/>
          <p:nvPr/>
        </p:nvSpPr>
        <p:spPr>
          <a:xfrm>
            <a:off x="622300" y="2888440"/>
            <a:ext cx="4114800" cy="603965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1800" y="3098800"/>
            <a:ext cx="457200" cy="44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35500" y="3035300"/>
            <a:ext cx="2006600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53200" y="3086100"/>
            <a:ext cx="1041400" cy="46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4500" y="2984500"/>
            <a:ext cx="3296920" cy="6121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b="0">
                <a:solidFill>
                  <a:srgbClr val="EBEBEB"/>
                </a:solidFill>
                <a:latin typeface="Arial"/>
                <a:cs typeface="Arial"/>
              </a:rPr>
              <a:t>1.</a:t>
            </a:r>
            <a:r>
              <a:rPr dirty="0" sz="3800" spc="815" b="0">
                <a:solidFill>
                  <a:srgbClr val="EBEBEB"/>
                </a:solidFill>
                <a:latin typeface="Calibri"/>
                <a:cs typeface="Calibri"/>
              </a:rPr>
              <a:t>fi¼ਫfi</a:t>
            </a:r>
            <a:r>
              <a:rPr dirty="0" sz="3800" spc="-5" b="0">
                <a:solidFill>
                  <a:srgbClr val="EBEBEB"/>
                </a:solidFill>
                <a:latin typeface="Arial"/>
                <a:cs typeface="Arial"/>
              </a:rPr>
              <a:t>SDL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29100" y="4356100"/>
            <a:ext cx="4699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22800" y="4305300"/>
            <a:ext cx="24765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35800" y="4356100"/>
            <a:ext cx="1041400" cy="469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29100" y="5638800"/>
            <a:ext cx="1435100" cy="469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88000" y="5588000"/>
            <a:ext cx="295910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16400" y="6921500"/>
            <a:ext cx="482600" cy="444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35500" y="6858000"/>
            <a:ext cx="3454400" cy="5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54500" y="4254500"/>
            <a:ext cx="4262120" cy="3164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335">
                <a:solidFill>
                  <a:srgbClr val="EBEBEB"/>
                </a:solidFill>
                <a:latin typeface="Arial"/>
                <a:cs typeface="Arial"/>
              </a:rPr>
              <a:t>2.</a:t>
            </a:r>
            <a:r>
              <a:rPr dirty="0" sz="3800" spc="335">
                <a:solidFill>
                  <a:srgbClr val="EBEBEB"/>
                </a:solidFill>
                <a:latin typeface="Calibri"/>
                <a:cs typeface="Calibri"/>
              </a:rPr>
              <a:t>රᑀ@$%</a:t>
            </a:r>
            <a:r>
              <a:rPr dirty="0" sz="3800" spc="335">
                <a:solidFill>
                  <a:srgbClr val="EBEBEB"/>
                </a:solidFill>
                <a:latin typeface="Arial"/>
                <a:cs typeface="Arial"/>
              </a:rPr>
              <a:t>SDL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800" spc="-5">
                <a:solidFill>
                  <a:srgbClr val="EBEBEB"/>
                </a:solidFill>
                <a:latin typeface="Arial"/>
                <a:cs typeface="Arial"/>
              </a:rPr>
              <a:t>3.SDL</a:t>
            </a:r>
            <a:r>
              <a:rPr dirty="0" sz="3800" spc="700">
                <a:solidFill>
                  <a:srgbClr val="EBEBEB"/>
                </a:solidFill>
                <a:latin typeface="Calibri"/>
                <a:cs typeface="Calibri"/>
              </a:rPr>
              <a:t>ਫ½$%ᳯ᷌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800" spc="690">
                <a:solidFill>
                  <a:srgbClr val="EBEBEB"/>
                </a:solidFill>
                <a:latin typeface="Arial"/>
                <a:cs typeface="Arial"/>
              </a:rPr>
              <a:t>4.</a:t>
            </a:r>
            <a:r>
              <a:rPr dirty="0" sz="3800" spc="690">
                <a:solidFill>
                  <a:srgbClr val="EBEBEB"/>
                </a:solidFill>
                <a:latin typeface="Calibri"/>
                <a:cs typeface="Calibri"/>
              </a:rPr>
              <a:t>®¼ᔜᓌ§៧fl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68900" y="927100"/>
            <a:ext cx="1587500" cy="838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105400" y="787400"/>
            <a:ext cx="1651000" cy="1025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400" b="1">
                <a:solidFill>
                  <a:srgbClr val="FFFFFF"/>
                </a:solidFill>
                <a:latin typeface="Calibri"/>
                <a:cs typeface="Calibri"/>
              </a:rPr>
              <a:t>ፓ୯</a:t>
            </a:r>
            <a:endParaRPr sz="6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8618" y="1720437"/>
            <a:ext cx="6147435" cy="2439670"/>
          </a:xfrm>
          <a:custGeom>
            <a:avLst/>
            <a:gdLst/>
            <a:ahLst/>
            <a:cxnLst/>
            <a:rect l="l" t="t" r="r" b="b"/>
            <a:pathLst>
              <a:path w="6147434" h="2439670">
                <a:moveTo>
                  <a:pt x="4657926" y="787081"/>
                </a:moveTo>
                <a:lnTo>
                  <a:pt x="4657926" y="0"/>
                </a:lnTo>
                <a:lnTo>
                  <a:pt x="6147361" y="1219715"/>
                </a:lnTo>
                <a:lnTo>
                  <a:pt x="4657926" y="2439431"/>
                </a:lnTo>
                <a:lnTo>
                  <a:pt x="4657926" y="1652349"/>
                </a:lnTo>
                <a:lnTo>
                  <a:pt x="0" y="1652349"/>
                </a:lnTo>
                <a:lnTo>
                  <a:pt x="0" y="787081"/>
                </a:lnTo>
                <a:lnTo>
                  <a:pt x="4657926" y="787081"/>
                </a:lnTo>
                <a:close/>
              </a:path>
            </a:pathLst>
          </a:custGeom>
          <a:ln w="12700">
            <a:solidFill>
              <a:srgbClr val="EEE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5676" y="2876442"/>
            <a:ext cx="1571625" cy="5957570"/>
          </a:xfrm>
          <a:custGeom>
            <a:avLst/>
            <a:gdLst/>
            <a:ahLst/>
            <a:cxnLst/>
            <a:rect l="l" t="t" r="r" b="b"/>
            <a:pathLst>
              <a:path w="1571625" h="5957570">
                <a:moveTo>
                  <a:pt x="350830" y="1563023"/>
                </a:moveTo>
                <a:lnTo>
                  <a:pt x="0" y="1563023"/>
                </a:lnTo>
                <a:lnTo>
                  <a:pt x="785539" y="0"/>
                </a:lnTo>
                <a:lnTo>
                  <a:pt x="1571077" y="1563023"/>
                </a:lnTo>
                <a:lnTo>
                  <a:pt x="1220247" y="1563023"/>
                </a:lnTo>
                <a:lnTo>
                  <a:pt x="1220247" y="5957214"/>
                </a:lnTo>
                <a:lnTo>
                  <a:pt x="350830" y="5957214"/>
                </a:lnTo>
                <a:lnTo>
                  <a:pt x="350830" y="1563023"/>
                </a:lnTo>
                <a:close/>
              </a:path>
            </a:pathLst>
          </a:custGeom>
          <a:ln w="12699">
            <a:solidFill>
              <a:srgbClr val="EEE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40223" y="4724910"/>
            <a:ext cx="2335369" cy="2335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91023" y="4750310"/>
            <a:ext cx="2233769" cy="2233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91024" y="4750310"/>
            <a:ext cx="2233930" cy="2233930"/>
          </a:xfrm>
          <a:custGeom>
            <a:avLst/>
            <a:gdLst/>
            <a:ahLst/>
            <a:cxnLst/>
            <a:rect l="l" t="t" r="r" b="b"/>
            <a:pathLst>
              <a:path w="2233929" h="2233929">
                <a:moveTo>
                  <a:pt x="1116883" y="0"/>
                </a:moveTo>
                <a:lnTo>
                  <a:pt x="1071761" y="906"/>
                </a:lnTo>
                <a:lnTo>
                  <a:pt x="1026698" y="3624"/>
                </a:lnTo>
                <a:lnTo>
                  <a:pt x="981754" y="8155"/>
                </a:lnTo>
                <a:lnTo>
                  <a:pt x="936988" y="14498"/>
                </a:lnTo>
                <a:lnTo>
                  <a:pt x="892458" y="22654"/>
                </a:lnTo>
                <a:lnTo>
                  <a:pt x="848225" y="32622"/>
                </a:lnTo>
                <a:lnTo>
                  <a:pt x="804348" y="44402"/>
                </a:lnTo>
                <a:lnTo>
                  <a:pt x="760885" y="57995"/>
                </a:lnTo>
                <a:lnTo>
                  <a:pt x="717896" y="73400"/>
                </a:lnTo>
                <a:lnTo>
                  <a:pt x="675441" y="90618"/>
                </a:lnTo>
                <a:lnTo>
                  <a:pt x="633579" y="109647"/>
                </a:lnTo>
                <a:lnTo>
                  <a:pt x="592368" y="130490"/>
                </a:lnTo>
                <a:lnTo>
                  <a:pt x="551869" y="153144"/>
                </a:lnTo>
                <a:lnTo>
                  <a:pt x="512140" y="177611"/>
                </a:lnTo>
                <a:lnTo>
                  <a:pt x="473241" y="203890"/>
                </a:lnTo>
                <a:lnTo>
                  <a:pt x="435231" y="231982"/>
                </a:lnTo>
                <a:lnTo>
                  <a:pt x="398169" y="261886"/>
                </a:lnTo>
                <a:lnTo>
                  <a:pt x="362114" y="293602"/>
                </a:lnTo>
                <a:lnTo>
                  <a:pt x="327127" y="327131"/>
                </a:lnTo>
                <a:lnTo>
                  <a:pt x="293598" y="362119"/>
                </a:lnTo>
                <a:lnTo>
                  <a:pt x="261882" y="398174"/>
                </a:lnTo>
                <a:lnTo>
                  <a:pt x="231979" y="435236"/>
                </a:lnTo>
                <a:lnTo>
                  <a:pt x="203887" y="473246"/>
                </a:lnTo>
                <a:lnTo>
                  <a:pt x="177608" y="512146"/>
                </a:lnTo>
                <a:lnTo>
                  <a:pt x="153141" y="551875"/>
                </a:lnTo>
                <a:lnTo>
                  <a:pt x="130487" y="592375"/>
                </a:lnTo>
                <a:lnTo>
                  <a:pt x="109645" y="633586"/>
                </a:lnTo>
                <a:lnTo>
                  <a:pt x="90616" y="675448"/>
                </a:lnTo>
                <a:lnTo>
                  <a:pt x="73398" y="717904"/>
                </a:lnTo>
                <a:lnTo>
                  <a:pt x="57993" y="760893"/>
                </a:lnTo>
                <a:lnTo>
                  <a:pt x="44401" y="804356"/>
                </a:lnTo>
                <a:lnTo>
                  <a:pt x="32620" y="848234"/>
                </a:lnTo>
                <a:lnTo>
                  <a:pt x="22653" y="892467"/>
                </a:lnTo>
                <a:lnTo>
                  <a:pt x="14497" y="936997"/>
                </a:lnTo>
                <a:lnTo>
                  <a:pt x="8154" y="981764"/>
                </a:lnTo>
                <a:lnTo>
                  <a:pt x="3623" y="1026709"/>
                </a:lnTo>
                <a:lnTo>
                  <a:pt x="904" y="1071772"/>
                </a:lnTo>
                <a:lnTo>
                  <a:pt x="0" y="1116894"/>
                </a:lnTo>
                <a:lnTo>
                  <a:pt x="904" y="1162017"/>
                </a:lnTo>
                <a:lnTo>
                  <a:pt x="3623" y="1207080"/>
                </a:lnTo>
                <a:lnTo>
                  <a:pt x="8154" y="1252025"/>
                </a:lnTo>
                <a:lnTo>
                  <a:pt x="14497" y="1296792"/>
                </a:lnTo>
                <a:lnTo>
                  <a:pt x="22653" y="1341322"/>
                </a:lnTo>
                <a:lnTo>
                  <a:pt x="32620" y="1385555"/>
                </a:lnTo>
                <a:lnTo>
                  <a:pt x="44401" y="1429433"/>
                </a:lnTo>
                <a:lnTo>
                  <a:pt x="57993" y="1472896"/>
                </a:lnTo>
                <a:lnTo>
                  <a:pt x="73398" y="1515885"/>
                </a:lnTo>
                <a:lnTo>
                  <a:pt x="90616" y="1558341"/>
                </a:lnTo>
                <a:lnTo>
                  <a:pt x="109645" y="1600204"/>
                </a:lnTo>
                <a:lnTo>
                  <a:pt x="130487" y="1641415"/>
                </a:lnTo>
                <a:lnTo>
                  <a:pt x="153141" y="1681914"/>
                </a:lnTo>
                <a:lnTo>
                  <a:pt x="177608" y="1721644"/>
                </a:lnTo>
                <a:lnTo>
                  <a:pt x="203887" y="1760543"/>
                </a:lnTo>
                <a:lnTo>
                  <a:pt x="231979" y="1798554"/>
                </a:lnTo>
                <a:lnTo>
                  <a:pt x="261882" y="1835616"/>
                </a:lnTo>
                <a:lnTo>
                  <a:pt x="293598" y="1871671"/>
                </a:lnTo>
                <a:lnTo>
                  <a:pt x="327127" y="1906659"/>
                </a:lnTo>
                <a:lnTo>
                  <a:pt x="362114" y="1940188"/>
                </a:lnTo>
                <a:lnTo>
                  <a:pt x="398169" y="1971904"/>
                </a:lnTo>
                <a:lnTo>
                  <a:pt x="435231" y="2001808"/>
                </a:lnTo>
                <a:lnTo>
                  <a:pt x="473241" y="2029900"/>
                </a:lnTo>
                <a:lnTo>
                  <a:pt x="512140" y="2056179"/>
                </a:lnTo>
                <a:lnTo>
                  <a:pt x="551869" y="2080646"/>
                </a:lnTo>
                <a:lnTo>
                  <a:pt x="592368" y="2103300"/>
                </a:lnTo>
                <a:lnTo>
                  <a:pt x="633579" y="2124143"/>
                </a:lnTo>
                <a:lnTo>
                  <a:pt x="675441" y="2143172"/>
                </a:lnTo>
                <a:lnTo>
                  <a:pt x="717896" y="2160390"/>
                </a:lnTo>
                <a:lnTo>
                  <a:pt x="760885" y="2175795"/>
                </a:lnTo>
                <a:lnTo>
                  <a:pt x="804348" y="2189388"/>
                </a:lnTo>
                <a:lnTo>
                  <a:pt x="848225" y="2201168"/>
                </a:lnTo>
                <a:lnTo>
                  <a:pt x="892458" y="2211136"/>
                </a:lnTo>
                <a:lnTo>
                  <a:pt x="936988" y="2219292"/>
                </a:lnTo>
                <a:lnTo>
                  <a:pt x="981754" y="2225635"/>
                </a:lnTo>
                <a:lnTo>
                  <a:pt x="1026698" y="2230166"/>
                </a:lnTo>
                <a:lnTo>
                  <a:pt x="1071761" y="2232884"/>
                </a:lnTo>
                <a:lnTo>
                  <a:pt x="1116883" y="2233790"/>
                </a:lnTo>
                <a:lnTo>
                  <a:pt x="1162005" y="2232884"/>
                </a:lnTo>
                <a:lnTo>
                  <a:pt x="1207068" y="2230166"/>
                </a:lnTo>
                <a:lnTo>
                  <a:pt x="1252013" y="2225635"/>
                </a:lnTo>
                <a:lnTo>
                  <a:pt x="1296779" y="2219292"/>
                </a:lnTo>
                <a:lnTo>
                  <a:pt x="1341309" y="2211136"/>
                </a:lnTo>
                <a:lnTo>
                  <a:pt x="1385542" y="2201168"/>
                </a:lnTo>
                <a:lnTo>
                  <a:pt x="1429419" y="2189388"/>
                </a:lnTo>
                <a:lnTo>
                  <a:pt x="1472882" y="2175795"/>
                </a:lnTo>
                <a:lnTo>
                  <a:pt x="1515871" y="2160390"/>
                </a:lnTo>
                <a:lnTo>
                  <a:pt x="1558326" y="2143172"/>
                </a:lnTo>
                <a:lnTo>
                  <a:pt x="1600188" y="2124143"/>
                </a:lnTo>
                <a:lnTo>
                  <a:pt x="1641399" y="2103300"/>
                </a:lnTo>
                <a:lnTo>
                  <a:pt x="1681898" y="2080646"/>
                </a:lnTo>
                <a:lnTo>
                  <a:pt x="1721627" y="2056179"/>
                </a:lnTo>
                <a:lnTo>
                  <a:pt x="1760526" y="2029900"/>
                </a:lnTo>
                <a:lnTo>
                  <a:pt x="1798537" y="2001808"/>
                </a:lnTo>
                <a:lnTo>
                  <a:pt x="1835599" y="1971904"/>
                </a:lnTo>
                <a:lnTo>
                  <a:pt x="1871653" y="1940188"/>
                </a:lnTo>
                <a:lnTo>
                  <a:pt x="1906641" y="1906659"/>
                </a:lnTo>
                <a:lnTo>
                  <a:pt x="1940169" y="1871671"/>
                </a:lnTo>
                <a:lnTo>
                  <a:pt x="1971885" y="1835616"/>
                </a:lnTo>
                <a:lnTo>
                  <a:pt x="2001789" y="1798554"/>
                </a:lnTo>
                <a:lnTo>
                  <a:pt x="2029880" y="1760543"/>
                </a:lnTo>
                <a:lnTo>
                  <a:pt x="2056159" y="1721644"/>
                </a:lnTo>
                <a:lnTo>
                  <a:pt x="2080626" y="1681914"/>
                </a:lnTo>
                <a:lnTo>
                  <a:pt x="2103280" y="1641415"/>
                </a:lnTo>
                <a:lnTo>
                  <a:pt x="2124122" y="1600204"/>
                </a:lnTo>
                <a:lnTo>
                  <a:pt x="2143151" y="1558341"/>
                </a:lnTo>
                <a:lnTo>
                  <a:pt x="2160369" y="1515885"/>
                </a:lnTo>
                <a:lnTo>
                  <a:pt x="2175774" y="1472896"/>
                </a:lnTo>
                <a:lnTo>
                  <a:pt x="2189366" y="1429433"/>
                </a:lnTo>
                <a:lnTo>
                  <a:pt x="2201146" y="1385555"/>
                </a:lnTo>
                <a:lnTo>
                  <a:pt x="2211114" y="1341322"/>
                </a:lnTo>
                <a:lnTo>
                  <a:pt x="2219270" y="1296792"/>
                </a:lnTo>
                <a:lnTo>
                  <a:pt x="2225613" y="1252025"/>
                </a:lnTo>
                <a:lnTo>
                  <a:pt x="2230144" y="1207080"/>
                </a:lnTo>
                <a:lnTo>
                  <a:pt x="2232862" y="1162017"/>
                </a:lnTo>
                <a:lnTo>
                  <a:pt x="2233768" y="1116863"/>
                </a:lnTo>
                <a:lnTo>
                  <a:pt x="2232862" y="1071772"/>
                </a:lnTo>
                <a:lnTo>
                  <a:pt x="2230144" y="1026709"/>
                </a:lnTo>
                <a:lnTo>
                  <a:pt x="2225613" y="981764"/>
                </a:lnTo>
                <a:lnTo>
                  <a:pt x="2219270" y="936997"/>
                </a:lnTo>
                <a:lnTo>
                  <a:pt x="2211114" y="892467"/>
                </a:lnTo>
                <a:lnTo>
                  <a:pt x="2201146" y="848234"/>
                </a:lnTo>
                <a:lnTo>
                  <a:pt x="2189366" y="804356"/>
                </a:lnTo>
                <a:lnTo>
                  <a:pt x="2175774" y="760893"/>
                </a:lnTo>
                <a:lnTo>
                  <a:pt x="2160369" y="717904"/>
                </a:lnTo>
                <a:lnTo>
                  <a:pt x="2143151" y="675448"/>
                </a:lnTo>
                <a:lnTo>
                  <a:pt x="2124122" y="633586"/>
                </a:lnTo>
                <a:lnTo>
                  <a:pt x="2103280" y="592375"/>
                </a:lnTo>
                <a:lnTo>
                  <a:pt x="2080626" y="551875"/>
                </a:lnTo>
                <a:lnTo>
                  <a:pt x="2056159" y="512146"/>
                </a:lnTo>
                <a:lnTo>
                  <a:pt x="2029880" y="473246"/>
                </a:lnTo>
                <a:lnTo>
                  <a:pt x="2001789" y="435236"/>
                </a:lnTo>
                <a:lnTo>
                  <a:pt x="1971885" y="398174"/>
                </a:lnTo>
                <a:lnTo>
                  <a:pt x="1940169" y="362119"/>
                </a:lnTo>
                <a:lnTo>
                  <a:pt x="1906641" y="327131"/>
                </a:lnTo>
                <a:lnTo>
                  <a:pt x="1871653" y="293602"/>
                </a:lnTo>
                <a:lnTo>
                  <a:pt x="1835599" y="261886"/>
                </a:lnTo>
                <a:lnTo>
                  <a:pt x="1798537" y="231982"/>
                </a:lnTo>
                <a:lnTo>
                  <a:pt x="1760526" y="203890"/>
                </a:lnTo>
                <a:lnTo>
                  <a:pt x="1721627" y="177611"/>
                </a:lnTo>
                <a:lnTo>
                  <a:pt x="1681898" y="153144"/>
                </a:lnTo>
                <a:lnTo>
                  <a:pt x="1641399" y="130490"/>
                </a:lnTo>
                <a:lnTo>
                  <a:pt x="1600188" y="109647"/>
                </a:lnTo>
                <a:lnTo>
                  <a:pt x="1558326" y="90618"/>
                </a:lnTo>
                <a:lnTo>
                  <a:pt x="1515871" y="73400"/>
                </a:lnTo>
                <a:lnTo>
                  <a:pt x="1472882" y="57995"/>
                </a:lnTo>
                <a:lnTo>
                  <a:pt x="1429419" y="44402"/>
                </a:lnTo>
                <a:lnTo>
                  <a:pt x="1385542" y="32622"/>
                </a:lnTo>
                <a:lnTo>
                  <a:pt x="1341309" y="22654"/>
                </a:lnTo>
                <a:lnTo>
                  <a:pt x="1296779" y="14498"/>
                </a:lnTo>
                <a:lnTo>
                  <a:pt x="1252013" y="8155"/>
                </a:lnTo>
                <a:lnTo>
                  <a:pt x="1207068" y="3624"/>
                </a:lnTo>
                <a:lnTo>
                  <a:pt x="1162005" y="906"/>
                </a:lnTo>
                <a:lnTo>
                  <a:pt x="1116883" y="0"/>
                </a:lnTo>
                <a:close/>
              </a:path>
            </a:pathLst>
          </a:custGeom>
          <a:solidFill>
            <a:srgbClr val="14A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91200" y="5664200"/>
            <a:ext cx="812800" cy="44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16600" y="5626100"/>
            <a:ext cx="787400" cy="48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000" spc="1040">
                <a:solidFill>
                  <a:srgbClr val="FFFFFF"/>
                </a:solidFill>
                <a:latin typeface="Calibri"/>
                <a:cs typeface="Calibri"/>
              </a:rPr>
              <a:t>ङƒ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49289" y="3558343"/>
            <a:ext cx="1770255" cy="1680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00425" y="3583743"/>
            <a:ext cx="1668145" cy="1579245"/>
          </a:xfrm>
          <a:custGeom>
            <a:avLst/>
            <a:gdLst/>
            <a:ahLst/>
            <a:cxnLst/>
            <a:rect l="l" t="t" r="r" b="b"/>
            <a:pathLst>
              <a:path w="1668145" h="1579245">
                <a:moveTo>
                  <a:pt x="833991" y="0"/>
                </a:moveTo>
                <a:lnTo>
                  <a:pt x="788255" y="1179"/>
                </a:lnTo>
                <a:lnTo>
                  <a:pt x="742629" y="4718"/>
                </a:lnTo>
                <a:lnTo>
                  <a:pt x="697224" y="10616"/>
                </a:lnTo>
                <a:lnTo>
                  <a:pt x="652152" y="18873"/>
                </a:lnTo>
                <a:lnTo>
                  <a:pt x="607522" y="29490"/>
                </a:lnTo>
                <a:lnTo>
                  <a:pt x="563446" y="42465"/>
                </a:lnTo>
                <a:lnTo>
                  <a:pt x="520033" y="57800"/>
                </a:lnTo>
                <a:lnTo>
                  <a:pt x="477395" y="75494"/>
                </a:lnTo>
                <a:lnTo>
                  <a:pt x="435643" y="95548"/>
                </a:lnTo>
                <a:lnTo>
                  <a:pt x="394886" y="117960"/>
                </a:lnTo>
                <a:lnTo>
                  <a:pt x="355236" y="142732"/>
                </a:lnTo>
                <a:lnTo>
                  <a:pt x="316804" y="169863"/>
                </a:lnTo>
                <a:lnTo>
                  <a:pt x="279699" y="199353"/>
                </a:lnTo>
                <a:lnTo>
                  <a:pt x="244033" y="231203"/>
                </a:lnTo>
                <a:lnTo>
                  <a:pt x="209171" y="266224"/>
                </a:lnTo>
                <a:lnTo>
                  <a:pt x="176991" y="302705"/>
                </a:lnTo>
                <a:lnTo>
                  <a:pt x="147492" y="340528"/>
                </a:lnTo>
                <a:lnTo>
                  <a:pt x="120675" y="379578"/>
                </a:lnTo>
                <a:lnTo>
                  <a:pt x="96540" y="419737"/>
                </a:lnTo>
                <a:lnTo>
                  <a:pt x="75087" y="460889"/>
                </a:lnTo>
                <a:lnTo>
                  <a:pt x="56315" y="502917"/>
                </a:lnTo>
                <a:lnTo>
                  <a:pt x="40225" y="545703"/>
                </a:lnTo>
                <a:lnTo>
                  <a:pt x="26816" y="589132"/>
                </a:lnTo>
                <a:lnTo>
                  <a:pt x="16090" y="633086"/>
                </a:lnTo>
                <a:lnTo>
                  <a:pt x="8045" y="677449"/>
                </a:lnTo>
                <a:lnTo>
                  <a:pt x="2681" y="722104"/>
                </a:lnTo>
                <a:lnTo>
                  <a:pt x="0" y="766934"/>
                </a:lnTo>
                <a:lnTo>
                  <a:pt x="0" y="811822"/>
                </a:lnTo>
                <a:lnTo>
                  <a:pt x="2681" y="856652"/>
                </a:lnTo>
                <a:lnTo>
                  <a:pt x="8045" y="901307"/>
                </a:lnTo>
                <a:lnTo>
                  <a:pt x="16090" y="945670"/>
                </a:lnTo>
                <a:lnTo>
                  <a:pt x="26816" y="989624"/>
                </a:lnTo>
                <a:lnTo>
                  <a:pt x="40225" y="1033053"/>
                </a:lnTo>
                <a:lnTo>
                  <a:pt x="56315" y="1075839"/>
                </a:lnTo>
                <a:lnTo>
                  <a:pt x="75087" y="1117867"/>
                </a:lnTo>
                <a:lnTo>
                  <a:pt x="96540" y="1159018"/>
                </a:lnTo>
                <a:lnTo>
                  <a:pt x="120675" y="1199177"/>
                </a:lnTo>
                <a:lnTo>
                  <a:pt x="147492" y="1238227"/>
                </a:lnTo>
                <a:lnTo>
                  <a:pt x="176991" y="1276051"/>
                </a:lnTo>
                <a:lnTo>
                  <a:pt x="209171" y="1312532"/>
                </a:lnTo>
                <a:lnTo>
                  <a:pt x="244033" y="1347553"/>
                </a:lnTo>
                <a:lnTo>
                  <a:pt x="279699" y="1379402"/>
                </a:lnTo>
                <a:lnTo>
                  <a:pt x="316804" y="1408893"/>
                </a:lnTo>
                <a:lnTo>
                  <a:pt x="355236" y="1436024"/>
                </a:lnTo>
                <a:lnTo>
                  <a:pt x="394886" y="1460795"/>
                </a:lnTo>
                <a:lnTo>
                  <a:pt x="435643" y="1483208"/>
                </a:lnTo>
                <a:lnTo>
                  <a:pt x="477395" y="1503261"/>
                </a:lnTo>
                <a:lnTo>
                  <a:pt x="520033" y="1520955"/>
                </a:lnTo>
                <a:lnTo>
                  <a:pt x="563446" y="1536290"/>
                </a:lnTo>
                <a:lnTo>
                  <a:pt x="607522" y="1549266"/>
                </a:lnTo>
                <a:lnTo>
                  <a:pt x="652152" y="1559882"/>
                </a:lnTo>
                <a:lnTo>
                  <a:pt x="697224" y="1568140"/>
                </a:lnTo>
                <a:lnTo>
                  <a:pt x="742629" y="1574038"/>
                </a:lnTo>
                <a:lnTo>
                  <a:pt x="788255" y="1577577"/>
                </a:lnTo>
                <a:lnTo>
                  <a:pt x="833991" y="1578756"/>
                </a:lnTo>
                <a:lnTo>
                  <a:pt x="879728" y="1577577"/>
                </a:lnTo>
                <a:lnTo>
                  <a:pt x="925353" y="1574038"/>
                </a:lnTo>
                <a:lnTo>
                  <a:pt x="970758" y="1568140"/>
                </a:lnTo>
                <a:lnTo>
                  <a:pt x="1015830" y="1559882"/>
                </a:lnTo>
                <a:lnTo>
                  <a:pt x="1060460" y="1549266"/>
                </a:lnTo>
                <a:lnTo>
                  <a:pt x="1104537" y="1536290"/>
                </a:lnTo>
                <a:lnTo>
                  <a:pt x="1147949" y="1520955"/>
                </a:lnTo>
                <a:lnTo>
                  <a:pt x="1190587" y="1503261"/>
                </a:lnTo>
                <a:lnTo>
                  <a:pt x="1232340" y="1483208"/>
                </a:lnTo>
                <a:lnTo>
                  <a:pt x="1273096" y="1460795"/>
                </a:lnTo>
                <a:lnTo>
                  <a:pt x="1312746" y="1436024"/>
                </a:lnTo>
                <a:lnTo>
                  <a:pt x="1351179" y="1408893"/>
                </a:lnTo>
                <a:lnTo>
                  <a:pt x="1388283" y="1379402"/>
                </a:lnTo>
                <a:lnTo>
                  <a:pt x="1423949" y="1347553"/>
                </a:lnTo>
                <a:lnTo>
                  <a:pt x="1458811" y="1312532"/>
                </a:lnTo>
                <a:lnTo>
                  <a:pt x="1490992" y="1276051"/>
                </a:lnTo>
                <a:lnTo>
                  <a:pt x="1520490" y="1238227"/>
                </a:lnTo>
                <a:lnTo>
                  <a:pt x="1547307" y="1199177"/>
                </a:lnTo>
                <a:lnTo>
                  <a:pt x="1571443" y="1159018"/>
                </a:lnTo>
                <a:lnTo>
                  <a:pt x="1592896" y="1117867"/>
                </a:lnTo>
                <a:lnTo>
                  <a:pt x="1611668" y="1075839"/>
                </a:lnTo>
                <a:lnTo>
                  <a:pt x="1627758" y="1033053"/>
                </a:lnTo>
                <a:lnTo>
                  <a:pt x="1641167" y="989624"/>
                </a:lnTo>
                <a:lnTo>
                  <a:pt x="1651893" y="945670"/>
                </a:lnTo>
                <a:lnTo>
                  <a:pt x="1659939" y="901307"/>
                </a:lnTo>
                <a:lnTo>
                  <a:pt x="1665302" y="856652"/>
                </a:lnTo>
                <a:lnTo>
                  <a:pt x="1667984" y="811822"/>
                </a:lnTo>
                <a:lnTo>
                  <a:pt x="1667984" y="766934"/>
                </a:lnTo>
                <a:lnTo>
                  <a:pt x="1665302" y="722104"/>
                </a:lnTo>
                <a:lnTo>
                  <a:pt x="1659939" y="677449"/>
                </a:lnTo>
                <a:lnTo>
                  <a:pt x="1651893" y="633086"/>
                </a:lnTo>
                <a:lnTo>
                  <a:pt x="1641167" y="589132"/>
                </a:lnTo>
                <a:lnTo>
                  <a:pt x="1627758" y="545703"/>
                </a:lnTo>
                <a:lnTo>
                  <a:pt x="1611668" y="502917"/>
                </a:lnTo>
                <a:lnTo>
                  <a:pt x="1592896" y="460889"/>
                </a:lnTo>
                <a:lnTo>
                  <a:pt x="1571443" y="419737"/>
                </a:lnTo>
                <a:lnTo>
                  <a:pt x="1547307" y="379578"/>
                </a:lnTo>
                <a:lnTo>
                  <a:pt x="1520490" y="340528"/>
                </a:lnTo>
                <a:lnTo>
                  <a:pt x="1490992" y="302705"/>
                </a:lnTo>
                <a:lnTo>
                  <a:pt x="1458811" y="266224"/>
                </a:lnTo>
                <a:lnTo>
                  <a:pt x="1423949" y="231203"/>
                </a:lnTo>
                <a:lnTo>
                  <a:pt x="1388283" y="199353"/>
                </a:lnTo>
                <a:lnTo>
                  <a:pt x="1351179" y="169863"/>
                </a:lnTo>
                <a:lnTo>
                  <a:pt x="1312746" y="142732"/>
                </a:lnTo>
                <a:lnTo>
                  <a:pt x="1273096" y="117960"/>
                </a:lnTo>
                <a:lnTo>
                  <a:pt x="1232340" y="95548"/>
                </a:lnTo>
                <a:lnTo>
                  <a:pt x="1190587" y="75494"/>
                </a:lnTo>
                <a:lnTo>
                  <a:pt x="1147949" y="57800"/>
                </a:lnTo>
                <a:lnTo>
                  <a:pt x="1104537" y="42465"/>
                </a:lnTo>
                <a:lnTo>
                  <a:pt x="1060460" y="29490"/>
                </a:lnTo>
                <a:lnTo>
                  <a:pt x="1015830" y="18873"/>
                </a:lnTo>
                <a:lnTo>
                  <a:pt x="970758" y="10616"/>
                </a:lnTo>
                <a:lnTo>
                  <a:pt x="925353" y="4718"/>
                </a:lnTo>
                <a:lnTo>
                  <a:pt x="879728" y="1179"/>
                </a:lnTo>
                <a:lnTo>
                  <a:pt x="833991" y="0"/>
                </a:lnTo>
                <a:close/>
              </a:path>
            </a:pathLst>
          </a:custGeom>
          <a:solidFill>
            <a:srgbClr val="762B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34000" y="3898900"/>
            <a:ext cx="812800" cy="44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34000" y="4432300"/>
            <a:ext cx="812800" cy="44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46700" y="3784447"/>
            <a:ext cx="787400" cy="1095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dirty="0" sz="3000" spc="195">
                <a:solidFill>
                  <a:srgbClr val="FFFFFF"/>
                </a:solidFill>
                <a:latin typeface="Calibri"/>
                <a:cs typeface="Calibri"/>
              </a:rPr>
              <a:t>@@  </a:t>
            </a:r>
            <a:r>
              <a:rPr dirty="0" sz="3000" spc="869">
                <a:solidFill>
                  <a:srgbClr val="FFFFFF"/>
                </a:solidFill>
                <a:latin typeface="Calibri"/>
                <a:cs typeface="Calibri"/>
              </a:rPr>
              <a:t>ᵱfl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44507" y="4252108"/>
            <a:ext cx="1770255" cy="1680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95642" y="4277509"/>
            <a:ext cx="1667984" cy="1578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52900" y="4622800"/>
            <a:ext cx="762000" cy="393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52900" y="5156200"/>
            <a:ext cx="762000" cy="393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140200" y="4482947"/>
            <a:ext cx="787400" cy="1095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dirty="0" sz="3000" spc="195">
                <a:solidFill>
                  <a:srgbClr val="3B3B3B"/>
                </a:solidFill>
                <a:latin typeface="Calibri"/>
                <a:cs typeface="Calibri"/>
              </a:rPr>
              <a:t>@@  </a:t>
            </a:r>
            <a:r>
              <a:rPr dirty="0" sz="3000" spc="465">
                <a:solidFill>
                  <a:srgbClr val="3B3B3B"/>
                </a:solidFill>
                <a:latin typeface="Calibri"/>
                <a:cs typeface="Calibri"/>
              </a:rPr>
              <a:t>ᦡfi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63363" y="6662033"/>
            <a:ext cx="1770255" cy="16803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14498" y="6687434"/>
            <a:ext cx="1667984" cy="15787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68900" y="7035800"/>
            <a:ext cx="762000" cy="393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68900" y="7569200"/>
            <a:ext cx="762000" cy="393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156200" y="6895947"/>
            <a:ext cx="787400" cy="1095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dirty="0" sz="3000" spc="195">
                <a:solidFill>
                  <a:srgbClr val="3B3B3B"/>
                </a:solidFill>
                <a:latin typeface="Calibri"/>
                <a:cs typeface="Calibri"/>
              </a:rPr>
              <a:t>@@  </a:t>
            </a:r>
            <a:r>
              <a:rPr dirty="0" sz="3000" spc="545">
                <a:solidFill>
                  <a:srgbClr val="3B3B3B"/>
                </a:solidFill>
                <a:latin typeface="Calibri"/>
                <a:cs typeface="Calibri"/>
              </a:rPr>
              <a:t>ᖫ¼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42036" y="6646862"/>
            <a:ext cx="1770255" cy="16803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93172" y="6672262"/>
            <a:ext cx="1668145" cy="1579245"/>
          </a:xfrm>
          <a:custGeom>
            <a:avLst/>
            <a:gdLst/>
            <a:ahLst/>
            <a:cxnLst/>
            <a:rect l="l" t="t" r="r" b="b"/>
            <a:pathLst>
              <a:path w="1668145" h="1579245">
                <a:moveTo>
                  <a:pt x="833991" y="0"/>
                </a:moveTo>
                <a:lnTo>
                  <a:pt x="788255" y="1179"/>
                </a:lnTo>
                <a:lnTo>
                  <a:pt x="742629" y="4718"/>
                </a:lnTo>
                <a:lnTo>
                  <a:pt x="697224" y="10616"/>
                </a:lnTo>
                <a:lnTo>
                  <a:pt x="652152" y="18873"/>
                </a:lnTo>
                <a:lnTo>
                  <a:pt x="607522" y="29490"/>
                </a:lnTo>
                <a:lnTo>
                  <a:pt x="563446" y="42465"/>
                </a:lnTo>
                <a:lnTo>
                  <a:pt x="520033" y="57800"/>
                </a:lnTo>
                <a:lnTo>
                  <a:pt x="477395" y="75494"/>
                </a:lnTo>
                <a:lnTo>
                  <a:pt x="435643" y="95548"/>
                </a:lnTo>
                <a:lnTo>
                  <a:pt x="394886" y="117960"/>
                </a:lnTo>
                <a:lnTo>
                  <a:pt x="355236" y="142732"/>
                </a:lnTo>
                <a:lnTo>
                  <a:pt x="316804" y="169863"/>
                </a:lnTo>
                <a:lnTo>
                  <a:pt x="279699" y="199353"/>
                </a:lnTo>
                <a:lnTo>
                  <a:pt x="244033" y="231203"/>
                </a:lnTo>
                <a:lnTo>
                  <a:pt x="209171" y="266224"/>
                </a:lnTo>
                <a:lnTo>
                  <a:pt x="176991" y="302705"/>
                </a:lnTo>
                <a:lnTo>
                  <a:pt x="147492" y="340528"/>
                </a:lnTo>
                <a:lnTo>
                  <a:pt x="120675" y="379578"/>
                </a:lnTo>
                <a:lnTo>
                  <a:pt x="96540" y="419737"/>
                </a:lnTo>
                <a:lnTo>
                  <a:pt x="75087" y="460889"/>
                </a:lnTo>
                <a:lnTo>
                  <a:pt x="56315" y="502917"/>
                </a:lnTo>
                <a:lnTo>
                  <a:pt x="40225" y="545703"/>
                </a:lnTo>
                <a:lnTo>
                  <a:pt x="26816" y="589132"/>
                </a:lnTo>
                <a:lnTo>
                  <a:pt x="16090" y="633086"/>
                </a:lnTo>
                <a:lnTo>
                  <a:pt x="8045" y="677449"/>
                </a:lnTo>
                <a:lnTo>
                  <a:pt x="2681" y="722104"/>
                </a:lnTo>
                <a:lnTo>
                  <a:pt x="0" y="766934"/>
                </a:lnTo>
                <a:lnTo>
                  <a:pt x="0" y="811822"/>
                </a:lnTo>
                <a:lnTo>
                  <a:pt x="2681" y="856652"/>
                </a:lnTo>
                <a:lnTo>
                  <a:pt x="8045" y="901307"/>
                </a:lnTo>
                <a:lnTo>
                  <a:pt x="16090" y="945670"/>
                </a:lnTo>
                <a:lnTo>
                  <a:pt x="26816" y="989624"/>
                </a:lnTo>
                <a:lnTo>
                  <a:pt x="40225" y="1033053"/>
                </a:lnTo>
                <a:lnTo>
                  <a:pt x="56315" y="1075839"/>
                </a:lnTo>
                <a:lnTo>
                  <a:pt x="75087" y="1117867"/>
                </a:lnTo>
                <a:lnTo>
                  <a:pt x="96540" y="1159018"/>
                </a:lnTo>
                <a:lnTo>
                  <a:pt x="120675" y="1199177"/>
                </a:lnTo>
                <a:lnTo>
                  <a:pt x="147492" y="1238227"/>
                </a:lnTo>
                <a:lnTo>
                  <a:pt x="176991" y="1276051"/>
                </a:lnTo>
                <a:lnTo>
                  <a:pt x="209171" y="1312532"/>
                </a:lnTo>
                <a:lnTo>
                  <a:pt x="244033" y="1347553"/>
                </a:lnTo>
                <a:lnTo>
                  <a:pt x="279699" y="1379402"/>
                </a:lnTo>
                <a:lnTo>
                  <a:pt x="316804" y="1408893"/>
                </a:lnTo>
                <a:lnTo>
                  <a:pt x="355236" y="1436024"/>
                </a:lnTo>
                <a:lnTo>
                  <a:pt x="394886" y="1460795"/>
                </a:lnTo>
                <a:lnTo>
                  <a:pt x="435643" y="1483208"/>
                </a:lnTo>
                <a:lnTo>
                  <a:pt x="477395" y="1503261"/>
                </a:lnTo>
                <a:lnTo>
                  <a:pt x="520033" y="1520955"/>
                </a:lnTo>
                <a:lnTo>
                  <a:pt x="563446" y="1536290"/>
                </a:lnTo>
                <a:lnTo>
                  <a:pt x="607522" y="1549266"/>
                </a:lnTo>
                <a:lnTo>
                  <a:pt x="652152" y="1559882"/>
                </a:lnTo>
                <a:lnTo>
                  <a:pt x="697224" y="1568140"/>
                </a:lnTo>
                <a:lnTo>
                  <a:pt x="742629" y="1574038"/>
                </a:lnTo>
                <a:lnTo>
                  <a:pt x="788255" y="1577577"/>
                </a:lnTo>
                <a:lnTo>
                  <a:pt x="833991" y="1578756"/>
                </a:lnTo>
                <a:lnTo>
                  <a:pt x="879728" y="1577577"/>
                </a:lnTo>
                <a:lnTo>
                  <a:pt x="925354" y="1574038"/>
                </a:lnTo>
                <a:lnTo>
                  <a:pt x="970758" y="1568140"/>
                </a:lnTo>
                <a:lnTo>
                  <a:pt x="1015831" y="1559882"/>
                </a:lnTo>
                <a:lnTo>
                  <a:pt x="1060461" y="1549266"/>
                </a:lnTo>
                <a:lnTo>
                  <a:pt x="1104537" y="1536290"/>
                </a:lnTo>
                <a:lnTo>
                  <a:pt x="1147950" y="1520955"/>
                </a:lnTo>
                <a:lnTo>
                  <a:pt x="1190588" y="1503261"/>
                </a:lnTo>
                <a:lnTo>
                  <a:pt x="1232340" y="1483208"/>
                </a:lnTo>
                <a:lnTo>
                  <a:pt x="1273097" y="1460795"/>
                </a:lnTo>
                <a:lnTo>
                  <a:pt x="1312747" y="1436024"/>
                </a:lnTo>
                <a:lnTo>
                  <a:pt x="1351180" y="1408893"/>
                </a:lnTo>
                <a:lnTo>
                  <a:pt x="1388284" y="1379402"/>
                </a:lnTo>
                <a:lnTo>
                  <a:pt x="1423951" y="1347553"/>
                </a:lnTo>
                <a:lnTo>
                  <a:pt x="1458812" y="1312532"/>
                </a:lnTo>
                <a:lnTo>
                  <a:pt x="1490993" y="1276051"/>
                </a:lnTo>
                <a:lnTo>
                  <a:pt x="1520491" y="1238227"/>
                </a:lnTo>
                <a:lnTo>
                  <a:pt x="1547308" y="1199177"/>
                </a:lnTo>
                <a:lnTo>
                  <a:pt x="1571443" y="1159018"/>
                </a:lnTo>
                <a:lnTo>
                  <a:pt x="1592897" y="1117867"/>
                </a:lnTo>
                <a:lnTo>
                  <a:pt x="1611669" y="1075839"/>
                </a:lnTo>
                <a:lnTo>
                  <a:pt x="1627759" y="1033053"/>
                </a:lnTo>
                <a:lnTo>
                  <a:pt x="1641167" y="989624"/>
                </a:lnTo>
                <a:lnTo>
                  <a:pt x="1651894" y="945670"/>
                </a:lnTo>
                <a:lnTo>
                  <a:pt x="1659939" y="901307"/>
                </a:lnTo>
                <a:lnTo>
                  <a:pt x="1665302" y="856652"/>
                </a:lnTo>
                <a:lnTo>
                  <a:pt x="1667984" y="811822"/>
                </a:lnTo>
                <a:lnTo>
                  <a:pt x="1667984" y="766934"/>
                </a:lnTo>
                <a:lnTo>
                  <a:pt x="1665302" y="722104"/>
                </a:lnTo>
                <a:lnTo>
                  <a:pt x="1659939" y="677449"/>
                </a:lnTo>
                <a:lnTo>
                  <a:pt x="1651894" y="633086"/>
                </a:lnTo>
                <a:lnTo>
                  <a:pt x="1641167" y="589132"/>
                </a:lnTo>
                <a:lnTo>
                  <a:pt x="1627759" y="545703"/>
                </a:lnTo>
                <a:lnTo>
                  <a:pt x="1611669" y="502917"/>
                </a:lnTo>
                <a:lnTo>
                  <a:pt x="1592897" y="460889"/>
                </a:lnTo>
                <a:lnTo>
                  <a:pt x="1571443" y="419737"/>
                </a:lnTo>
                <a:lnTo>
                  <a:pt x="1547308" y="379578"/>
                </a:lnTo>
                <a:lnTo>
                  <a:pt x="1520491" y="340528"/>
                </a:lnTo>
                <a:lnTo>
                  <a:pt x="1490993" y="302705"/>
                </a:lnTo>
                <a:lnTo>
                  <a:pt x="1458812" y="266224"/>
                </a:lnTo>
                <a:lnTo>
                  <a:pt x="1423951" y="231203"/>
                </a:lnTo>
                <a:lnTo>
                  <a:pt x="1388284" y="199353"/>
                </a:lnTo>
                <a:lnTo>
                  <a:pt x="1351180" y="169863"/>
                </a:lnTo>
                <a:lnTo>
                  <a:pt x="1312747" y="142732"/>
                </a:lnTo>
                <a:lnTo>
                  <a:pt x="1273097" y="117960"/>
                </a:lnTo>
                <a:lnTo>
                  <a:pt x="1232340" y="95548"/>
                </a:lnTo>
                <a:lnTo>
                  <a:pt x="1190588" y="75494"/>
                </a:lnTo>
                <a:lnTo>
                  <a:pt x="1147950" y="57800"/>
                </a:lnTo>
                <a:lnTo>
                  <a:pt x="1104537" y="42465"/>
                </a:lnTo>
                <a:lnTo>
                  <a:pt x="1060461" y="29490"/>
                </a:lnTo>
                <a:lnTo>
                  <a:pt x="1015831" y="18873"/>
                </a:lnTo>
                <a:lnTo>
                  <a:pt x="970758" y="10616"/>
                </a:lnTo>
                <a:lnTo>
                  <a:pt x="925354" y="4718"/>
                </a:lnTo>
                <a:lnTo>
                  <a:pt x="879728" y="1179"/>
                </a:lnTo>
                <a:lnTo>
                  <a:pt x="833991" y="0"/>
                </a:lnTo>
                <a:close/>
              </a:path>
            </a:pathLst>
          </a:custGeom>
          <a:solidFill>
            <a:srgbClr val="1A8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15100" y="6985000"/>
            <a:ext cx="812800" cy="444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15100" y="7518400"/>
            <a:ext cx="825500" cy="4445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527800" y="6870547"/>
            <a:ext cx="787400" cy="1095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dirty="0" sz="3000" spc="195">
                <a:solidFill>
                  <a:srgbClr val="FFFFFF"/>
                </a:solidFill>
                <a:latin typeface="Calibri"/>
                <a:cs typeface="Calibri"/>
              </a:rPr>
              <a:t>@@  </a:t>
            </a:r>
            <a:r>
              <a:rPr dirty="0" sz="3000" spc="1795">
                <a:solidFill>
                  <a:srgbClr val="FFFFFF"/>
                </a:solidFill>
                <a:latin typeface="Calibri"/>
                <a:cs typeface="Calibri"/>
              </a:rPr>
              <a:t>ëƒ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94042" y="4773221"/>
            <a:ext cx="1770255" cy="16803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45177" y="4798621"/>
            <a:ext cx="1667985" cy="15787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45177" y="4798621"/>
            <a:ext cx="1668145" cy="1579245"/>
          </a:xfrm>
          <a:custGeom>
            <a:avLst/>
            <a:gdLst/>
            <a:ahLst/>
            <a:cxnLst/>
            <a:rect l="l" t="t" r="r" b="b"/>
            <a:pathLst>
              <a:path w="1668145" h="1579245">
                <a:moveTo>
                  <a:pt x="833992" y="0"/>
                </a:moveTo>
                <a:lnTo>
                  <a:pt x="788256" y="1179"/>
                </a:lnTo>
                <a:lnTo>
                  <a:pt x="742630" y="4718"/>
                </a:lnTo>
                <a:lnTo>
                  <a:pt x="697225" y="10616"/>
                </a:lnTo>
                <a:lnTo>
                  <a:pt x="652153" y="18873"/>
                </a:lnTo>
                <a:lnTo>
                  <a:pt x="607523" y="29490"/>
                </a:lnTo>
                <a:lnTo>
                  <a:pt x="563447" y="42465"/>
                </a:lnTo>
                <a:lnTo>
                  <a:pt x="520034" y="57800"/>
                </a:lnTo>
                <a:lnTo>
                  <a:pt x="477396" y="75494"/>
                </a:lnTo>
                <a:lnTo>
                  <a:pt x="435644" y="95548"/>
                </a:lnTo>
                <a:lnTo>
                  <a:pt x="394887" y="117960"/>
                </a:lnTo>
                <a:lnTo>
                  <a:pt x="355237" y="142732"/>
                </a:lnTo>
                <a:lnTo>
                  <a:pt x="316805" y="169863"/>
                </a:lnTo>
                <a:lnTo>
                  <a:pt x="279700" y="199353"/>
                </a:lnTo>
                <a:lnTo>
                  <a:pt x="244034" y="231203"/>
                </a:lnTo>
                <a:lnTo>
                  <a:pt x="209172" y="266224"/>
                </a:lnTo>
                <a:lnTo>
                  <a:pt x="176991" y="302705"/>
                </a:lnTo>
                <a:lnTo>
                  <a:pt x="147493" y="340528"/>
                </a:lnTo>
                <a:lnTo>
                  <a:pt x="120676" y="379578"/>
                </a:lnTo>
                <a:lnTo>
                  <a:pt x="96541" y="419737"/>
                </a:lnTo>
                <a:lnTo>
                  <a:pt x="75087" y="460889"/>
                </a:lnTo>
                <a:lnTo>
                  <a:pt x="56315" y="502917"/>
                </a:lnTo>
                <a:lnTo>
                  <a:pt x="40225" y="545703"/>
                </a:lnTo>
                <a:lnTo>
                  <a:pt x="26816" y="589132"/>
                </a:lnTo>
                <a:lnTo>
                  <a:pt x="16090" y="633086"/>
                </a:lnTo>
                <a:lnTo>
                  <a:pt x="8045" y="677449"/>
                </a:lnTo>
                <a:lnTo>
                  <a:pt x="2681" y="722104"/>
                </a:lnTo>
                <a:lnTo>
                  <a:pt x="0" y="766934"/>
                </a:lnTo>
                <a:lnTo>
                  <a:pt x="0" y="811822"/>
                </a:lnTo>
                <a:lnTo>
                  <a:pt x="2681" y="856652"/>
                </a:lnTo>
                <a:lnTo>
                  <a:pt x="8045" y="901307"/>
                </a:lnTo>
                <a:lnTo>
                  <a:pt x="16090" y="945670"/>
                </a:lnTo>
                <a:lnTo>
                  <a:pt x="26816" y="989624"/>
                </a:lnTo>
                <a:lnTo>
                  <a:pt x="40225" y="1033053"/>
                </a:lnTo>
                <a:lnTo>
                  <a:pt x="56315" y="1075839"/>
                </a:lnTo>
                <a:lnTo>
                  <a:pt x="75087" y="1117867"/>
                </a:lnTo>
                <a:lnTo>
                  <a:pt x="96541" y="1159018"/>
                </a:lnTo>
                <a:lnTo>
                  <a:pt x="120676" y="1199177"/>
                </a:lnTo>
                <a:lnTo>
                  <a:pt x="147493" y="1238227"/>
                </a:lnTo>
                <a:lnTo>
                  <a:pt x="176991" y="1276051"/>
                </a:lnTo>
                <a:lnTo>
                  <a:pt x="209172" y="1312532"/>
                </a:lnTo>
                <a:lnTo>
                  <a:pt x="244034" y="1347553"/>
                </a:lnTo>
                <a:lnTo>
                  <a:pt x="279700" y="1379402"/>
                </a:lnTo>
                <a:lnTo>
                  <a:pt x="316805" y="1408893"/>
                </a:lnTo>
                <a:lnTo>
                  <a:pt x="355237" y="1436024"/>
                </a:lnTo>
                <a:lnTo>
                  <a:pt x="394887" y="1460795"/>
                </a:lnTo>
                <a:lnTo>
                  <a:pt x="435644" y="1483208"/>
                </a:lnTo>
                <a:lnTo>
                  <a:pt x="477396" y="1503261"/>
                </a:lnTo>
                <a:lnTo>
                  <a:pt x="520034" y="1520955"/>
                </a:lnTo>
                <a:lnTo>
                  <a:pt x="563447" y="1536290"/>
                </a:lnTo>
                <a:lnTo>
                  <a:pt x="607523" y="1549266"/>
                </a:lnTo>
                <a:lnTo>
                  <a:pt x="652153" y="1559882"/>
                </a:lnTo>
                <a:lnTo>
                  <a:pt x="697225" y="1568140"/>
                </a:lnTo>
                <a:lnTo>
                  <a:pt x="742630" y="1574038"/>
                </a:lnTo>
                <a:lnTo>
                  <a:pt x="788256" y="1577577"/>
                </a:lnTo>
                <a:lnTo>
                  <a:pt x="833992" y="1578756"/>
                </a:lnTo>
                <a:lnTo>
                  <a:pt x="879729" y="1577577"/>
                </a:lnTo>
                <a:lnTo>
                  <a:pt x="925354" y="1574038"/>
                </a:lnTo>
                <a:lnTo>
                  <a:pt x="970759" y="1568140"/>
                </a:lnTo>
                <a:lnTo>
                  <a:pt x="1015831" y="1559882"/>
                </a:lnTo>
                <a:lnTo>
                  <a:pt x="1060461" y="1549266"/>
                </a:lnTo>
                <a:lnTo>
                  <a:pt x="1104538" y="1536290"/>
                </a:lnTo>
                <a:lnTo>
                  <a:pt x="1147950" y="1520955"/>
                </a:lnTo>
                <a:lnTo>
                  <a:pt x="1190588" y="1503261"/>
                </a:lnTo>
                <a:lnTo>
                  <a:pt x="1232340" y="1483208"/>
                </a:lnTo>
                <a:lnTo>
                  <a:pt x="1273097" y="1460795"/>
                </a:lnTo>
                <a:lnTo>
                  <a:pt x="1312747" y="1436024"/>
                </a:lnTo>
                <a:lnTo>
                  <a:pt x="1351180" y="1408893"/>
                </a:lnTo>
                <a:lnTo>
                  <a:pt x="1388284" y="1379402"/>
                </a:lnTo>
                <a:lnTo>
                  <a:pt x="1423950" y="1347553"/>
                </a:lnTo>
                <a:lnTo>
                  <a:pt x="1458812" y="1312532"/>
                </a:lnTo>
                <a:lnTo>
                  <a:pt x="1490993" y="1276051"/>
                </a:lnTo>
                <a:lnTo>
                  <a:pt x="1520491" y="1238227"/>
                </a:lnTo>
                <a:lnTo>
                  <a:pt x="1547308" y="1199177"/>
                </a:lnTo>
                <a:lnTo>
                  <a:pt x="1571444" y="1159018"/>
                </a:lnTo>
                <a:lnTo>
                  <a:pt x="1592897" y="1117867"/>
                </a:lnTo>
                <a:lnTo>
                  <a:pt x="1611669" y="1075839"/>
                </a:lnTo>
                <a:lnTo>
                  <a:pt x="1627759" y="1033053"/>
                </a:lnTo>
                <a:lnTo>
                  <a:pt x="1641168" y="989624"/>
                </a:lnTo>
                <a:lnTo>
                  <a:pt x="1651894" y="945670"/>
                </a:lnTo>
                <a:lnTo>
                  <a:pt x="1659940" y="901307"/>
                </a:lnTo>
                <a:lnTo>
                  <a:pt x="1665303" y="856652"/>
                </a:lnTo>
                <a:lnTo>
                  <a:pt x="1667985" y="811822"/>
                </a:lnTo>
                <a:lnTo>
                  <a:pt x="1667985" y="766934"/>
                </a:lnTo>
                <a:lnTo>
                  <a:pt x="1665303" y="722104"/>
                </a:lnTo>
                <a:lnTo>
                  <a:pt x="1659940" y="677449"/>
                </a:lnTo>
                <a:lnTo>
                  <a:pt x="1651894" y="633086"/>
                </a:lnTo>
                <a:lnTo>
                  <a:pt x="1641168" y="589132"/>
                </a:lnTo>
                <a:lnTo>
                  <a:pt x="1627759" y="545703"/>
                </a:lnTo>
                <a:lnTo>
                  <a:pt x="1611669" y="502917"/>
                </a:lnTo>
                <a:lnTo>
                  <a:pt x="1592897" y="460889"/>
                </a:lnTo>
                <a:lnTo>
                  <a:pt x="1571444" y="419737"/>
                </a:lnTo>
                <a:lnTo>
                  <a:pt x="1547308" y="379578"/>
                </a:lnTo>
                <a:lnTo>
                  <a:pt x="1520491" y="340528"/>
                </a:lnTo>
                <a:lnTo>
                  <a:pt x="1490993" y="302705"/>
                </a:lnTo>
                <a:lnTo>
                  <a:pt x="1458812" y="266224"/>
                </a:lnTo>
                <a:lnTo>
                  <a:pt x="1423950" y="231203"/>
                </a:lnTo>
                <a:lnTo>
                  <a:pt x="1388284" y="199353"/>
                </a:lnTo>
                <a:lnTo>
                  <a:pt x="1351180" y="169863"/>
                </a:lnTo>
                <a:lnTo>
                  <a:pt x="1312747" y="142732"/>
                </a:lnTo>
                <a:lnTo>
                  <a:pt x="1273097" y="117960"/>
                </a:lnTo>
                <a:lnTo>
                  <a:pt x="1232340" y="95548"/>
                </a:lnTo>
                <a:lnTo>
                  <a:pt x="1190588" y="75494"/>
                </a:lnTo>
                <a:lnTo>
                  <a:pt x="1147950" y="57800"/>
                </a:lnTo>
                <a:lnTo>
                  <a:pt x="1104538" y="42465"/>
                </a:lnTo>
                <a:lnTo>
                  <a:pt x="1060461" y="29490"/>
                </a:lnTo>
                <a:lnTo>
                  <a:pt x="1015831" y="18873"/>
                </a:lnTo>
                <a:lnTo>
                  <a:pt x="970759" y="10616"/>
                </a:lnTo>
                <a:lnTo>
                  <a:pt x="925354" y="4718"/>
                </a:lnTo>
                <a:lnTo>
                  <a:pt x="879729" y="1179"/>
                </a:lnTo>
                <a:lnTo>
                  <a:pt x="83399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670800" y="5118100"/>
            <a:ext cx="812800" cy="4445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70800" y="5651500"/>
            <a:ext cx="812800" cy="431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683500" y="5003647"/>
            <a:ext cx="787400" cy="1095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dirty="0" sz="3000" spc="195">
                <a:solidFill>
                  <a:srgbClr val="FFFFFF"/>
                </a:solidFill>
                <a:latin typeface="Calibri"/>
                <a:cs typeface="Calibri"/>
              </a:rPr>
              <a:t>@@  </a:t>
            </a:r>
            <a:r>
              <a:rPr dirty="0" sz="3000" spc="1040">
                <a:solidFill>
                  <a:srgbClr val="FFFFFF"/>
                </a:solidFill>
                <a:latin typeface="Calibri"/>
                <a:cs typeface="Calibri"/>
              </a:rPr>
              <a:t>ፊƒ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92800" y="8801100"/>
            <a:ext cx="1257300" cy="4953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880100" y="8763000"/>
            <a:ext cx="1244600" cy="517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95">
                <a:solidFill>
                  <a:srgbClr val="EBEBEB"/>
                </a:solidFill>
                <a:latin typeface="Calibri"/>
                <a:cs typeface="Calibri"/>
              </a:rPr>
              <a:t>ᛔfifl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896600" y="5727700"/>
            <a:ext cx="419100" cy="863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0868274" y="5724778"/>
            <a:ext cx="444500" cy="8001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354"/>
              </a:lnSpc>
            </a:pPr>
            <a:r>
              <a:rPr dirty="0" sz="3200">
                <a:solidFill>
                  <a:srgbClr val="EBEBEB"/>
                </a:solidFill>
                <a:latin typeface="Arial"/>
                <a:cs typeface="Arial"/>
              </a:rPr>
              <a:t>SLA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</p:txBody>
      </p:sp>
      <p:sp>
        <p:nvSpPr>
          <p:cNvPr id="43" name="object 43"/>
          <p:cNvSpPr/>
          <p:nvPr/>
        </p:nvSpPr>
        <p:spPr>
          <a:xfrm>
            <a:off x="9780802" y="3250354"/>
            <a:ext cx="2439670" cy="5961380"/>
          </a:xfrm>
          <a:custGeom>
            <a:avLst/>
            <a:gdLst/>
            <a:ahLst/>
            <a:cxnLst/>
            <a:rect l="l" t="t" r="r" b="b"/>
            <a:pathLst>
              <a:path w="2439670" h="5961380">
                <a:moveTo>
                  <a:pt x="1652350" y="4471898"/>
                </a:moveTo>
                <a:lnTo>
                  <a:pt x="2439431" y="4471898"/>
                </a:lnTo>
                <a:lnTo>
                  <a:pt x="1219715" y="5961333"/>
                </a:lnTo>
                <a:lnTo>
                  <a:pt x="0" y="4471898"/>
                </a:lnTo>
                <a:lnTo>
                  <a:pt x="787082" y="4471898"/>
                </a:lnTo>
                <a:lnTo>
                  <a:pt x="787082" y="0"/>
                </a:lnTo>
                <a:lnTo>
                  <a:pt x="1652350" y="0"/>
                </a:lnTo>
                <a:lnTo>
                  <a:pt x="1652350" y="4471898"/>
                </a:lnTo>
                <a:close/>
              </a:path>
            </a:pathLst>
          </a:custGeom>
          <a:ln w="12700">
            <a:solidFill>
              <a:srgbClr val="EEE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46700" y="2730500"/>
            <a:ext cx="901700" cy="4826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72200" y="2717800"/>
            <a:ext cx="889000" cy="4953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380551" y="2756993"/>
            <a:ext cx="1656080" cy="4514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20"/>
              </a:lnSpc>
            </a:pPr>
            <a:r>
              <a:rPr dirty="0" sz="3200" spc="1500">
                <a:solidFill>
                  <a:srgbClr val="EBEBEB"/>
                </a:solidFill>
                <a:latin typeface="Calibri"/>
                <a:cs typeface="Calibri"/>
              </a:rPr>
              <a:t>ƒ¤</a:t>
            </a:r>
            <a:r>
              <a:rPr dirty="0" baseline="1736" sz="4800" spc="2250">
                <a:solidFill>
                  <a:srgbClr val="EBEBEB"/>
                </a:solidFill>
                <a:latin typeface="Calibri"/>
                <a:cs typeface="Calibri"/>
              </a:rPr>
              <a:t>ᒋ}</a:t>
            </a:r>
            <a:endParaRPr baseline="1736" sz="4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96219" y="9458948"/>
            <a:ext cx="0" cy="294640"/>
          </a:xfrm>
          <a:custGeom>
            <a:avLst/>
            <a:gdLst/>
            <a:ahLst/>
            <a:cxnLst/>
            <a:rect l="l" t="t" r="r" b="b"/>
            <a:pathLst>
              <a:path w="0" h="294640">
                <a:moveTo>
                  <a:pt x="0" y="0"/>
                </a:moveTo>
                <a:lnTo>
                  <a:pt x="0" y="294650"/>
                </a:lnTo>
              </a:path>
            </a:pathLst>
          </a:custGeom>
          <a:ln w="12700">
            <a:solidFill>
              <a:srgbClr val="EEE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33196" y="8238701"/>
            <a:ext cx="5957570" cy="1515110"/>
          </a:xfrm>
          <a:custGeom>
            <a:avLst/>
            <a:gdLst/>
            <a:ahLst/>
            <a:cxnLst/>
            <a:rect l="l" t="t" r="r" b="b"/>
            <a:pathLst>
              <a:path w="5957570" h="1515109">
                <a:moveTo>
                  <a:pt x="1451239" y="1514897"/>
                </a:moveTo>
                <a:lnTo>
                  <a:pt x="0" y="785538"/>
                </a:lnTo>
                <a:lnTo>
                  <a:pt x="1563023" y="0"/>
                </a:lnTo>
                <a:lnTo>
                  <a:pt x="1563023" y="350830"/>
                </a:lnTo>
                <a:lnTo>
                  <a:pt x="5957214" y="350830"/>
                </a:lnTo>
                <a:lnTo>
                  <a:pt x="5957214" y="1220247"/>
                </a:lnTo>
                <a:lnTo>
                  <a:pt x="1563023" y="1220247"/>
                </a:lnTo>
              </a:path>
            </a:pathLst>
          </a:custGeom>
          <a:ln w="12700">
            <a:solidFill>
              <a:srgbClr val="EEE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447800" y="5702300"/>
            <a:ext cx="495300" cy="8890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438669" y="5702300"/>
            <a:ext cx="431800" cy="8382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3170"/>
              </a:lnSpc>
            </a:pPr>
            <a:r>
              <a:rPr dirty="0" sz="3200">
                <a:solidFill>
                  <a:srgbClr val="EBEBEB"/>
                </a:solidFill>
                <a:latin typeface="Calibri"/>
                <a:cs typeface="Calibri"/>
              </a:rPr>
              <a:t>വ¾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700" y="2082800"/>
            <a:ext cx="196850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61100" y="2324100"/>
            <a:ext cx="4826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18300" y="2082800"/>
            <a:ext cx="19812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84900" y="2997200"/>
            <a:ext cx="6819900" cy="571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03400" y="3581400"/>
            <a:ext cx="34417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1800" y="4838700"/>
            <a:ext cx="5384800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1800" y="6096000"/>
            <a:ext cx="4889500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4500" y="6769100"/>
            <a:ext cx="487680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800" y="7442200"/>
            <a:ext cx="4889500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57200" y="3530600"/>
            <a:ext cx="5334000" cy="4472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84300">
              <a:lnSpc>
                <a:spcPct val="100000"/>
              </a:lnSpc>
            </a:pPr>
            <a:r>
              <a:rPr dirty="0" sz="3800" spc="805">
                <a:solidFill>
                  <a:srgbClr val="EBEBEB"/>
                </a:solidFill>
                <a:latin typeface="Calibri"/>
                <a:cs typeface="Calibri"/>
              </a:rPr>
              <a:t>$$᮷%@@ާ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</a:pPr>
            <a:r>
              <a:rPr dirty="0" sz="3800" spc="1300">
                <a:solidFill>
                  <a:srgbClr val="EBEBEB"/>
                </a:solidFill>
                <a:latin typeface="Calibri"/>
                <a:cs typeface="Calibri"/>
              </a:rPr>
              <a:t>ಅ$$$ާ‰}ƒ¤fl½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4000">
              <a:latin typeface="Times New Roman"/>
              <a:cs typeface="Times New Roman"/>
            </a:endParaRPr>
          </a:p>
          <a:p>
            <a:pPr algn="just" marL="12700" marR="487680">
              <a:lnSpc>
                <a:spcPct val="116199"/>
              </a:lnSpc>
            </a:pPr>
            <a:r>
              <a:rPr dirty="0" sz="3800" spc="1225">
                <a:solidFill>
                  <a:srgbClr val="EBEBEB"/>
                </a:solidFill>
                <a:latin typeface="Calibri"/>
                <a:cs typeface="Calibri"/>
              </a:rPr>
              <a:t>ëƒ¾ᤈ@@ëƒङƒ  </a:t>
            </a:r>
            <a:r>
              <a:rPr dirty="0" sz="3800" spc="705">
                <a:solidFill>
                  <a:srgbClr val="EBEBEB"/>
                </a:solidFill>
                <a:latin typeface="Calibri"/>
                <a:cs typeface="Calibri"/>
              </a:rPr>
              <a:t>fl@¾ᤈ@@ᖫ¼ङƒ </a:t>
            </a:r>
            <a:r>
              <a:rPr dirty="0" sz="3800" spc="235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670">
                <a:solidFill>
                  <a:srgbClr val="EBEBEB"/>
                </a:solidFill>
                <a:latin typeface="Calibri"/>
                <a:cs typeface="Calibri"/>
              </a:rPr>
              <a:t>fl‰¾ᤈ@@flᚆङƒ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95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  <a:p>
            <a:pPr algn="ctr" marL="9525" marR="1270">
              <a:lnSpc>
                <a:spcPct val="100000"/>
              </a:lnSpc>
              <a:spcBef>
                <a:spcPts val="1520"/>
              </a:spcBef>
            </a:pPr>
            <a:r>
              <a:rPr dirty="0" sz="3800" spc="1000" b="0">
                <a:solidFill>
                  <a:srgbClr val="EBEBEB"/>
                </a:solidFill>
                <a:latin typeface="Calibri"/>
                <a:cs typeface="Calibri"/>
              </a:rPr>
              <a:t>$Øᛗᵙ</a:t>
            </a:r>
            <a:r>
              <a:rPr dirty="0" sz="3800" spc="1000" b="0">
                <a:solidFill>
                  <a:srgbClr val="EBEBEB"/>
                </a:solidFill>
                <a:latin typeface="Arial"/>
                <a:cs typeface="Arial"/>
              </a:rPr>
              <a:t>—</a:t>
            </a:r>
            <a:r>
              <a:rPr dirty="0" sz="3800" spc="1000" b="0">
                <a:solidFill>
                  <a:srgbClr val="EBEBEB"/>
                </a:solidFill>
                <a:latin typeface="Calibri"/>
                <a:cs typeface="Calibri"/>
              </a:rPr>
              <a:t>@@ङƒ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26100" y="3492500"/>
            <a:ext cx="7378700" cy="463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07000" y="2819400"/>
            <a:ext cx="7797800" cy="626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</p:txBody>
      </p:sp>
      <p:sp>
        <p:nvSpPr>
          <p:cNvPr id="8" name="object 8"/>
          <p:cNvSpPr/>
          <p:nvPr/>
        </p:nvSpPr>
        <p:spPr>
          <a:xfrm>
            <a:off x="3848100" y="2108200"/>
            <a:ext cx="1968500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78500" y="2349500"/>
            <a:ext cx="482600" cy="165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35700" y="2108200"/>
            <a:ext cx="295910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7500" y="3619500"/>
            <a:ext cx="4406900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70000" y="4876800"/>
            <a:ext cx="2489200" cy="5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24100" y="5715000"/>
            <a:ext cx="355600" cy="266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17700" y="6146800"/>
            <a:ext cx="1193800" cy="469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24100" y="6832600"/>
            <a:ext cx="355600" cy="355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17700" y="7315200"/>
            <a:ext cx="1193800" cy="469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30200" y="2057400"/>
            <a:ext cx="8839200" cy="5739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17900">
              <a:lnSpc>
                <a:spcPct val="100000"/>
              </a:lnSpc>
            </a:pPr>
            <a:r>
              <a:rPr dirty="0" sz="3800" spc="880">
                <a:solidFill>
                  <a:srgbClr val="EBEBEB"/>
                </a:solidFill>
                <a:latin typeface="Calibri"/>
                <a:cs typeface="Calibri"/>
              </a:rPr>
              <a:t>$Øᛗᵙ</a:t>
            </a:r>
            <a:r>
              <a:rPr dirty="0" sz="3800" spc="880">
                <a:solidFill>
                  <a:srgbClr val="EBEBEB"/>
                </a:solidFill>
                <a:latin typeface="Arial"/>
                <a:cs typeface="Arial"/>
              </a:rPr>
              <a:t>—</a:t>
            </a:r>
            <a:r>
              <a:rPr dirty="0" sz="3800" spc="880">
                <a:solidFill>
                  <a:srgbClr val="EBEBEB"/>
                </a:solidFill>
                <a:latin typeface="Calibri"/>
                <a:cs typeface="Calibri"/>
              </a:rPr>
              <a:t>@@ᵱflړfl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algn="ctr" marR="4463415">
              <a:lnSpc>
                <a:spcPct val="100000"/>
              </a:lnSpc>
              <a:spcBef>
                <a:spcPts val="2740"/>
              </a:spcBef>
            </a:pPr>
            <a:r>
              <a:rPr dirty="0" sz="3800" spc="635">
                <a:solidFill>
                  <a:srgbClr val="EBEBEB"/>
                </a:solidFill>
                <a:latin typeface="Calibri"/>
                <a:cs typeface="Calibri"/>
              </a:rPr>
              <a:t>@@ᦡfiᵱfl๵ቘfl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Times New Roman"/>
              <a:cs typeface="Times New Roman"/>
            </a:endParaRPr>
          </a:p>
          <a:p>
            <a:pPr algn="ctr" marR="4462780">
              <a:lnSpc>
                <a:spcPct val="100000"/>
              </a:lnSpc>
            </a:pPr>
            <a:r>
              <a:rPr dirty="0" sz="3800" spc="1255">
                <a:solidFill>
                  <a:srgbClr val="EBEBEB"/>
                </a:solidFill>
                <a:latin typeface="Calibri"/>
                <a:cs typeface="Calibri"/>
              </a:rPr>
              <a:t>¶‰fiӱª</a:t>
            </a:r>
            <a:endParaRPr sz="3800">
              <a:latin typeface="Calibri"/>
              <a:cs typeface="Calibri"/>
            </a:endParaRPr>
          </a:p>
          <a:p>
            <a:pPr algn="ctr" marR="4478020">
              <a:lnSpc>
                <a:spcPct val="100000"/>
              </a:lnSpc>
              <a:spcBef>
                <a:spcPts val="439"/>
              </a:spcBef>
            </a:pPr>
            <a:r>
              <a:rPr dirty="0" sz="3800" spc="60">
                <a:solidFill>
                  <a:srgbClr val="EBEBEB"/>
                </a:solidFill>
                <a:latin typeface="Arial"/>
                <a:cs typeface="Arial"/>
              </a:rPr>
              <a:t>=</a:t>
            </a:r>
            <a:endParaRPr sz="3800">
              <a:latin typeface="Arial"/>
              <a:cs typeface="Arial"/>
            </a:endParaRPr>
          </a:p>
          <a:p>
            <a:pPr algn="ctr" marR="4462145">
              <a:lnSpc>
                <a:spcPct val="100000"/>
              </a:lnSpc>
              <a:spcBef>
                <a:spcPts val="40"/>
              </a:spcBef>
            </a:pPr>
            <a:r>
              <a:rPr dirty="0" sz="3800" spc="140">
                <a:solidFill>
                  <a:srgbClr val="EBEBEB"/>
                </a:solidFill>
                <a:latin typeface="Arial"/>
                <a:cs typeface="Arial"/>
              </a:rPr>
              <a:t>ctrl</a:t>
            </a:r>
            <a:r>
              <a:rPr dirty="0" sz="3800" spc="-95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dirty="0" sz="3800" spc="210">
                <a:solidFill>
                  <a:srgbClr val="EBEBEB"/>
                </a:solidFill>
                <a:latin typeface="Arial"/>
                <a:cs typeface="Arial"/>
              </a:rPr>
              <a:t>c</a:t>
            </a:r>
            <a:endParaRPr sz="3800">
              <a:latin typeface="Arial"/>
              <a:cs typeface="Arial"/>
            </a:endParaRPr>
          </a:p>
          <a:p>
            <a:pPr algn="ctr" marR="4478020">
              <a:lnSpc>
                <a:spcPct val="100000"/>
              </a:lnSpc>
              <a:spcBef>
                <a:spcPts val="40"/>
              </a:spcBef>
            </a:pPr>
            <a:r>
              <a:rPr dirty="0" sz="3800" spc="60">
                <a:solidFill>
                  <a:srgbClr val="EBEBEB"/>
                </a:solidFill>
                <a:latin typeface="Arial"/>
                <a:cs typeface="Arial"/>
              </a:rPr>
              <a:t>+</a:t>
            </a:r>
            <a:endParaRPr sz="3800">
              <a:latin typeface="Arial"/>
              <a:cs typeface="Arial"/>
            </a:endParaRPr>
          </a:p>
          <a:p>
            <a:pPr algn="ctr" marR="4479925">
              <a:lnSpc>
                <a:spcPct val="100000"/>
              </a:lnSpc>
              <a:spcBef>
                <a:spcPts val="40"/>
              </a:spcBef>
            </a:pPr>
            <a:r>
              <a:rPr dirty="0" sz="3800" spc="140">
                <a:solidFill>
                  <a:srgbClr val="EBEBEB"/>
                </a:solidFill>
                <a:latin typeface="Arial"/>
                <a:cs typeface="Arial"/>
              </a:rPr>
              <a:t>ctrl</a:t>
            </a:r>
            <a:r>
              <a:rPr dirty="0" sz="3800" spc="-95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dirty="0" sz="3800" spc="70">
                <a:solidFill>
                  <a:srgbClr val="EBEBEB"/>
                </a:solidFill>
                <a:latin typeface="Arial"/>
                <a:cs typeface="Arial"/>
              </a:rPr>
              <a:t>v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700" y="2070100"/>
            <a:ext cx="196850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61100" y="2311400"/>
            <a:ext cx="482600" cy="16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18300" y="2070100"/>
            <a:ext cx="20066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95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  <a:p>
            <a:pPr algn="ctr" marL="9525" marR="1270">
              <a:lnSpc>
                <a:spcPct val="100000"/>
              </a:lnSpc>
              <a:spcBef>
                <a:spcPts val="1420"/>
              </a:spcBef>
            </a:pPr>
            <a:r>
              <a:rPr dirty="0" sz="3800" spc="1215" b="0">
                <a:solidFill>
                  <a:srgbClr val="EBEBEB"/>
                </a:solidFill>
                <a:latin typeface="Calibri"/>
                <a:cs typeface="Calibri"/>
              </a:rPr>
              <a:t>$Øᛗᵙ</a:t>
            </a:r>
            <a:r>
              <a:rPr dirty="0" sz="3800" spc="1215" b="0">
                <a:solidFill>
                  <a:srgbClr val="EBEBEB"/>
                </a:solidFill>
                <a:latin typeface="Arial"/>
                <a:cs typeface="Arial"/>
              </a:rPr>
              <a:t>—</a:t>
            </a:r>
            <a:r>
              <a:rPr dirty="0" sz="3800" spc="1215" b="0">
                <a:solidFill>
                  <a:srgbClr val="EBEBEB"/>
                </a:solidFill>
                <a:latin typeface="Calibri"/>
                <a:cs typeface="Calibri"/>
              </a:rPr>
              <a:t>@@ëƒ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2600" y="3340100"/>
            <a:ext cx="1473200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27200" y="3289300"/>
            <a:ext cx="1473200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705">
                <a:solidFill>
                  <a:srgbClr val="EBEBEB"/>
                </a:solidFill>
                <a:latin typeface="Calibri"/>
                <a:cs typeface="Calibri"/>
              </a:rPr>
              <a:t>ᛔfifl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600" y="4597400"/>
            <a:ext cx="2133600" cy="5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8800" y="5270500"/>
            <a:ext cx="5384800" cy="609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84200" y="4452782"/>
            <a:ext cx="5334000" cy="137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</a:pPr>
            <a:r>
              <a:rPr dirty="0" sz="3800" spc="1380">
                <a:solidFill>
                  <a:srgbClr val="EBEBEB"/>
                </a:solidFill>
                <a:latin typeface="Calibri"/>
                <a:cs typeface="Calibri"/>
              </a:rPr>
              <a:t>$ፋ$fi: </a:t>
            </a:r>
            <a:r>
              <a:rPr dirty="0" sz="3800" spc="-84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1150">
                <a:solidFill>
                  <a:srgbClr val="EBEBEB"/>
                </a:solidFill>
                <a:latin typeface="Calibri"/>
                <a:cs typeface="Calibri"/>
              </a:rPr>
              <a:t>fifi%,fi@$,ளÇᨳ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500" y="6527800"/>
            <a:ext cx="2171700" cy="5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8800" y="7200900"/>
            <a:ext cx="2971800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84200" y="6383182"/>
            <a:ext cx="2921000" cy="13792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</a:pPr>
            <a:r>
              <a:rPr dirty="0" sz="3800" spc="1415">
                <a:solidFill>
                  <a:srgbClr val="EBEBEB"/>
                </a:solidFill>
                <a:latin typeface="Calibri"/>
                <a:cs typeface="Calibri"/>
              </a:rPr>
              <a:t>ἓፋ$fi: </a:t>
            </a:r>
            <a:r>
              <a:rPr dirty="0" sz="3800" spc="69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585">
                <a:solidFill>
                  <a:srgbClr val="EBEBEB"/>
                </a:solidFill>
                <a:latin typeface="Calibri"/>
                <a:cs typeface="Calibri"/>
              </a:rPr>
              <a:t>"½ஞڞᨻԣ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26200" y="3959957"/>
            <a:ext cx="3955836" cy="96324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61519" y="4009535"/>
            <a:ext cx="3871069" cy="8499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7500" y="4368800"/>
            <a:ext cx="901700" cy="203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26200" y="5659803"/>
            <a:ext cx="5905500" cy="9632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61519" y="5709382"/>
            <a:ext cx="5834860" cy="8499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91600" y="6070600"/>
            <a:ext cx="762000" cy="215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269012" y="3124200"/>
            <a:ext cx="2048558" cy="9490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32589" y="3159613"/>
            <a:ext cx="1935534" cy="8499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332588" y="3159614"/>
            <a:ext cx="1936114" cy="850265"/>
          </a:xfrm>
          <a:custGeom>
            <a:avLst/>
            <a:gdLst/>
            <a:ahLst/>
            <a:cxnLst/>
            <a:rect l="l" t="t" r="r" b="b"/>
            <a:pathLst>
              <a:path w="1936115" h="850264">
                <a:moveTo>
                  <a:pt x="56511" y="0"/>
                </a:moveTo>
                <a:lnTo>
                  <a:pt x="1879022" y="0"/>
                </a:lnTo>
                <a:lnTo>
                  <a:pt x="1901019" y="4452"/>
                </a:lnTo>
                <a:lnTo>
                  <a:pt x="1918982" y="16595"/>
                </a:lnTo>
                <a:lnTo>
                  <a:pt x="1931093" y="34606"/>
                </a:lnTo>
                <a:lnTo>
                  <a:pt x="1935534" y="56661"/>
                </a:lnTo>
                <a:lnTo>
                  <a:pt x="1935534" y="793261"/>
                </a:lnTo>
                <a:lnTo>
                  <a:pt x="1931093" y="815316"/>
                </a:lnTo>
                <a:lnTo>
                  <a:pt x="1918982" y="833327"/>
                </a:lnTo>
                <a:lnTo>
                  <a:pt x="1901019" y="845470"/>
                </a:lnTo>
                <a:lnTo>
                  <a:pt x="1879022" y="849923"/>
                </a:lnTo>
                <a:lnTo>
                  <a:pt x="56511" y="849923"/>
                </a:lnTo>
                <a:lnTo>
                  <a:pt x="34515" y="845470"/>
                </a:lnTo>
                <a:lnTo>
                  <a:pt x="16552" y="833327"/>
                </a:lnTo>
                <a:lnTo>
                  <a:pt x="4441" y="815316"/>
                </a:lnTo>
                <a:lnTo>
                  <a:pt x="0" y="793261"/>
                </a:lnTo>
                <a:lnTo>
                  <a:pt x="0" y="56661"/>
                </a:lnTo>
                <a:lnTo>
                  <a:pt x="4441" y="34606"/>
                </a:lnTo>
                <a:lnTo>
                  <a:pt x="16552" y="16595"/>
                </a:lnTo>
                <a:lnTo>
                  <a:pt x="34515" y="4452"/>
                </a:lnTo>
                <a:lnTo>
                  <a:pt x="56511" y="0"/>
                </a:lnTo>
                <a:close/>
              </a:path>
            </a:pathLst>
          </a:custGeom>
          <a:ln w="14159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693400" y="3492500"/>
            <a:ext cx="1231900" cy="2540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644832" y="3415567"/>
            <a:ext cx="1297305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305">
                <a:solidFill>
                  <a:srgbClr val="FFFFFF"/>
                </a:solidFill>
                <a:latin typeface="Tahoma"/>
                <a:cs typeface="Tahoma"/>
              </a:rPr>
              <a:t>ᛔۖ۸Ӥᕚ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33478" y="3124200"/>
            <a:ext cx="2048558" cy="9490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97054" y="3159613"/>
            <a:ext cx="1935534" cy="8499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97054" y="3159614"/>
            <a:ext cx="1936114" cy="850265"/>
          </a:xfrm>
          <a:custGeom>
            <a:avLst/>
            <a:gdLst/>
            <a:ahLst/>
            <a:cxnLst/>
            <a:rect l="l" t="t" r="r" b="b"/>
            <a:pathLst>
              <a:path w="1936115" h="850264">
                <a:moveTo>
                  <a:pt x="56511" y="0"/>
                </a:moveTo>
                <a:lnTo>
                  <a:pt x="1879022" y="0"/>
                </a:lnTo>
                <a:lnTo>
                  <a:pt x="1901019" y="4452"/>
                </a:lnTo>
                <a:lnTo>
                  <a:pt x="1918982" y="16595"/>
                </a:lnTo>
                <a:lnTo>
                  <a:pt x="1931093" y="34606"/>
                </a:lnTo>
                <a:lnTo>
                  <a:pt x="1935534" y="56661"/>
                </a:lnTo>
                <a:lnTo>
                  <a:pt x="1935534" y="793261"/>
                </a:lnTo>
                <a:lnTo>
                  <a:pt x="1931093" y="815316"/>
                </a:lnTo>
                <a:lnTo>
                  <a:pt x="1918982" y="833327"/>
                </a:lnTo>
                <a:lnTo>
                  <a:pt x="1901019" y="845470"/>
                </a:lnTo>
                <a:lnTo>
                  <a:pt x="1879022" y="849923"/>
                </a:lnTo>
                <a:lnTo>
                  <a:pt x="56511" y="849923"/>
                </a:lnTo>
                <a:lnTo>
                  <a:pt x="34515" y="845470"/>
                </a:lnTo>
                <a:lnTo>
                  <a:pt x="16552" y="833327"/>
                </a:lnTo>
                <a:lnTo>
                  <a:pt x="4441" y="815316"/>
                </a:lnTo>
                <a:lnTo>
                  <a:pt x="0" y="793261"/>
                </a:lnTo>
                <a:lnTo>
                  <a:pt x="0" y="56661"/>
                </a:lnTo>
                <a:lnTo>
                  <a:pt x="4441" y="34606"/>
                </a:lnTo>
                <a:lnTo>
                  <a:pt x="16552" y="16595"/>
                </a:lnTo>
                <a:lnTo>
                  <a:pt x="34515" y="4452"/>
                </a:lnTo>
                <a:lnTo>
                  <a:pt x="56511" y="0"/>
                </a:lnTo>
                <a:close/>
              </a:path>
            </a:pathLst>
          </a:custGeom>
          <a:ln w="14159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51900" y="3492500"/>
            <a:ext cx="1016000" cy="2540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836449" y="3415567"/>
            <a:ext cx="1042669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ၥᦶሾह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26200" y="3124200"/>
            <a:ext cx="2020302" cy="949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61519" y="3159613"/>
            <a:ext cx="1935534" cy="84992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61519" y="3159614"/>
            <a:ext cx="1936114" cy="850265"/>
          </a:xfrm>
          <a:custGeom>
            <a:avLst/>
            <a:gdLst/>
            <a:ahLst/>
            <a:cxnLst/>
            <a:rect l="l" t="t" r="r" b="b"/>
            <a:pathLst>
              <a:path w="1936115" h="850264">
                <a:moveTo>
                  <a:pt x="56511" y="0"/>
                </a:moveTo>
                <a:lnTo>
                  <a:pt x="1879022" y="0"/>
                </a:lnTo>
                <a:lnTo>
                  <a:pt x="1901019" y="4452"/>
                </a:lnTo>
                <a:lnTo>
                  <a:pt x="1918982" y="16595"/>
                </a:lnTo>
                <a:lnTo>
                  <a:pt x="1931093" y="34606"/>
                </a:lnTo>
                <a:lnTo>
                  <a:pt x="1935534" y="56661"/>
                </a:lnTo>
                <a:lnTo>
                  <a:pt x="1935534" y="793261"/>
                </a:lnTo>
                <a:lnTo>
                  <a:pt x="1931093" y="815316"/>
                </a:lnTo>
                <a:lnTo>
                  <a:pt x="1918982" y="833327"/>
                </a:lnTo>
                <a:lnTo>
                  <a:pt x="1901019" y="845470"/>
                </a:lnTo>
                <a:lnTo>
                  <a:pt x="1879022" y="849923"/>
                </a:lnTo>
                <a:lnTo>
                  <a:pt x="56511" y="849923"/>
                </a:lnTo>
                <a:lnTo>
                  <a:pt x="34514" y="845470"/>
                </a:lnTo>
                <a:lnTo>
                  <a:pt x="16551" y="833327"/>
                </a:lnTo>
                <a:lnTo>
                  <a:pt x="4440" y="815316"/>
                </a:lnTo>
                <a:lnTo>
                  <a:pt x="0" y="793261"/>
                </a:lnTo>
                <a:lnTo>
                  <a:pt x="0" y="56661"/>
                </a:lnTo>
                <a:lnTo>
                  <a:pt x="4440" y="34606"/>
                </a:lnTo>
                <a:lnTo>
                  <a:pt x="16551" y="16595"/>
                </a:lnTo>
                <a:lnTo>
                  <a:pt x="34514" y="4452"/>
                </a:lnTo>
                <a:lnTo>
                  <a:pt x="56511" y="0"/>
                </a:lnTo>
                <a:close/>
              </a:path>
            </a:pathLst>
          </a:custGeom>
          <a:ln w="14159">
            <a:solidFill>
              <a:srgbClr val="4C4C4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21500" y="3492500"/>
            <a:ext cx="1003300" cy="2540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900915" y="3415567"/>
            <a:ext cx="1042669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ahoma"/>
                <a:cs typeface="Tahoma"/>
              </a:rPr>
              <a:t>୏ݎሾह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269012" y="3959957"/>
            <a:ext cx="2062687" cy="96324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0332589" y="4009535"/>
            <a:ext cx="1963790" cy="8499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332588" y="4009537"/>
            <a:ext cx="1964055" cy="850265"/>
          </a:xfrm>
          <a:custGeom>
            <a:avLst/>
            <a:gdLst/>
            <a:ahLst/>
            <a:cxnLst/>
            <a:rect l="l" t="t" r="r" b="b"/>
            <a:pathLst>
              <a:path w="1964054" h="850264">
                <a:moveTo>
                  <a:pt x="56511" y="0"/>
                </a:moveTo>
                <a:lnTo>
                  <a:pt x="1907278" y="0"/>
                </a:lnTo>
                <a:lnTo>
                  <a:pt x="1929275" y="4452"/>
                </a:lnTo>
                <a:lnTo>
                  <a:pt x="1947238" y="16595"/>
                </a:lnTo>
                <a:lnTo>
                  <a:pt x="1959349" y="34606"/>
                </a:lnTo>
                <a:lnTo>
                  <a:pt x="1963790" y="56661"/>
                </a:lnTo>
                <a:lnTo>
                  <a:pt x="1963790" y="793261"/>
                </a:lnTo>
                <a:lnTo>
                  <a:pt x="1959349" y="815316"/>
                </a:lnTo>
                <a:lnTo>
                  <a:pt x="1947238" y="833327"/>
                </a:lnTo>
                <a:lnTo>
                  <a:pt x="1929275" y="845470"/>
                </a:lnTo>
                <a:lnTo>
                  <a:pt x="1907278" y="849923"/>
                </a:lnTo>
                <a:lnTo>
                  <a:pt x="56511" y="849923"/>
                </a:lnTo>
                <a:lnTo>
                  <a:pt x="34515" y="845470"/>
                </a:lnTo>
                <a:lnTo>
                  <a:pt x="16552" y="833327"/>
                </a:lnTo>
                <a:lnTo>
                  <a:pt x="4441" y="815316"/>
                </a:lnTo>
                <a:lnTo>
                  <a:pt x="0" y="793261"/>
                </a:lnTo>
                <a:lnTo>
                  <a:pt x="0" y="56661"/>
                </a:lnTo>
                <a:lnTo>
                  <a:pt x="4441" y="34606"/>
                </a:lnTo>
                <a:lnTo>
                  <a:pt x="16552" y="16595"/>
                </a:lnTo>
                <a:lnTo>
                  <a:pt x="34515" y="4452"/>
                </a:lnTo>
                <a:lnTo>
                  <a:pt x="56511" y="0"/>
                </a:lnTo>
                <a:close/>
              </a:path>
            </a:pathLst>
          </a:custGeom>
          <a:ln w="14159">
            <a:solidFill>
              <a:srgbClr val="5477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125200" y="4368800"/>
            <a:ext cx="355600" cy="2032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426200" y="6509726"/>
            <a:ext cx="2966877" cy="96324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461519" y="6559305"/>
            <a:ext cx="2882110" cy="84992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62800" y="6883400"/>
            <a:ext cx="1498600" cy="2540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26200" y="4809881"/>
            <a:ext cx="5905500" cy="96324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61519" y="4859459"/>
            <a:ext cx="5834860" cy="8499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991600" y="5194300"/>
            <a:ext cx="762000" cy="2413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280053" y="6509726"/>
            <a:ext cx="3051646" cy="96324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343629" y="6559305"/>
            <a:ext cx="2952750" cy="84992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058400" y="6883400"/>
            <a:ext cx="1511300" cy="2540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26200" y="7359650"/>
            <a:ext cx="5905500" cy="9207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461519" y="7409228"/>
            <a:ext cx="5834860" cy="84992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23200" y="7734300"/>
            <a:ext cx="2933700" cy="2540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6454437" y="4002456"/>
          <a:ext cx="5856605" cy="4264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1068"/>
                <a:gridCol w="1963790"/>
              </a:tblGrid>
              <a:tr h="8499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R="6350">
                        <a:lnSpc>
                          <a:spcPct val="100000"/>
                        </a:lnSpc>
                      </a:pPr>
                      <a:r>
                        <a:rPr dirty="0" sz="2000" spc="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Jenkins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163">
                      <a:solidFill>
                        <a:srgbClr val="5477A3"/>
                      </a:solidFill>
                      <a:prstDash val="solid"/>
                    </a:lnL>
                    <a:lnR w="14163">
                      <a:solidFill>
                        <a:srgbClr val="5477A3"/>
                      </a:solidFill>
                      <a:prstDash val="solid"/>
                    </a:lnR>
                    <a:lnT w="14163">
                      <a:solidFill>
                        <a:srgbClr val="5477A3"/>
                      </a:solidFill>
                      <a:prstDash val="solid"/>
                    </a:lnT>
                    <a:lnB w="14164">
                      <a:solidFill>
                        <a:srgbClr val="7E4B8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R="13335">
                        <a:lnSpc>
                          <a:spcPct val="100000"/>
                        </a:lnSpc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4163">
                      <a:solidFill>
                        <a:srgbClr val="5477A3"/>
                      </a:solidFill>
                      <a:prstDash val="solid"/>
                    </a:lnL>
                    <a:lnB w="14164">
                      <a:solidFill>
                        <a:srgbClr val="7E4B8E"/>
                      </a:solidFill>
                      <a:prstDash val="solid"/>
                    </a:lnB>
                  </a:tcPr>
                </a:tc>
              </a:tr>
              <a:tr h="339969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R="6350">
                        <a:lnSpc>
                          <a:spcPts val="1610"/>
                        </a:lnSpc>
                      </a:pPr>
                      <a:r>
                        <a:rPr dirty="0" sz="2000" spc="27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դᎱପ</a:t>
                      </a:r>
                      <a:endParaRPr sz="200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ts val="3770"/>
                        </a:lnSpc>
                        <a:tabLst>
                          <a:tab pos="5801360" algn="l"/>
                        </a:tabLst>
                      </a:pPr>
                      <a:r>
                        <a:rPr dirty="0" sz="3800" u="heavy">
                          <a:solidFill>
                            <a:srgbClr val="EBEBEB"/>
                          </a:solidFill>
                          <a:latin typeface="Times New Roman"/>
                          <a:cs typeface="Times New Roman"/>
                        </a:rPr>
                        <a:t> 	</a:t>
                      </a:r>
                      <a:endParaRPr sz="3800">
                        <a:latin typeface="Times New Roman"/>
                        <a:cs typeface="Times New Roman"/>
                      </a:endParaRPr>
                    </a:p>
                    <a:p>
                      <a:pPr algn="ctr" marR="6350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dirty="0" sz="20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Queue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 marL="663575" marR="705485">
                        <a:lnSpc>
                          <a:spcPts val="6690"/>
                        </a:lnSpc>
                        <a:spcBef>
                          <a:spcPts val="910"/>
                        </a:spcBef>
                        <a:tabLst>
                          <a:tab pos="3581400" algn="l"/>
                        </a:tabLst>
                      </a:pPr>
                      <a:r>
                        <a:rPr dirty="0" sz="20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ጮፋਭᦇᔮᕹ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ἓፋਭᦇᔮᕹ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2000" spc="5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8,ҁVRQDU+ᄋ၏ᓕቘᔮᕹ҂</a:t>
                      </a:r>
                      <a:endParaRPr sz="20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14164">
                      <a:solidFill>
                        <a:srgbClr val="7E4B8E"/>
                      </a:solidFill>
                      <a:prstDash val="solid"/>
                    </a:lnL>
                    <a:lnR w="14164">
                      <a:solidFill>
                        <a:srgbClr val="7E4B8E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1752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6404" y="8007604"/>
            <a:ext cx="944880" cy="179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40">
                <a:latin typeface="Arial"/>
                <a:cs typeface="Arial"/>
              </a:rPr>
              <a:t>EXFLAN</a:t>
            </a:r>
            <a:r>
              <a:rPr dirty="0" sz="1100" spc="-95">
                <a:latin typeface="Arial"/>
                <a:cs typeface="Arial"/>
              </a:rPr>
              <a:t>A</a:t>
            </a:r>
            <a:r>
              <a:rPr dirty="0" sz="1100" spc="305">
                <a:latin typeface="Arial"/>
                <a:cs typeface="Arial"/>
              </a:rPr>
              <a:t>"</a:t>
            </a:r>
            <a:r>
              <a:rPr dirty="0" sz="1100" spc="-20">
                <a:latin typeface="Arial"/>
                <a:cs typeface="Arial"/>
              </a:rPr>
              <a:t>IÜN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28150" y="5530850"/>
            <a:ext cx="3619500" cy="2857500"/>
          </a:xfrm>
          <a:custGeom>
            <a:avLst/>
            <a:gdLst/>
            <a:ahLst/>
            <a:cxnLst/>
            <a:rect l="l" t="t" r="r" b="b"/>
            <a:pathLst>
              <a:path w="3619500" h="2857500">
                <a:moveTo>
                  <a:pt x="0" y="0"/>
                </a:moveTo>
                <a:lnTo>
                  <a:pt x="3619500" y="0"/>
                </a:lnTo>
                <a:lnTo>
                  <a:pt x="3619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28150" y="5530850"/>
            <a:ext cx="3619500" cy="2857500"/>
          </a:xfrm>
          <a:custGeom>
            <a:avLst/>
            <a:gdLst/>
            <a:ahLst/>
            <a:cxnLst/>
            <a:rect l="l" t="t" r="r" b="b"/>
            <a:pathLst>
              <a:path w="3619500" h="2857500">
                <a:moveTo>
                  <a:pt x="0" y="0"/>
                </a:moveTo>
                <a:lnTo>
                  <a:pt x="3619500" y="0"/>
                </a:lnTo>
                <a:lnTo>
                  <a:pt x="3619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3650" y="5492750"/>
            <a:ext cx="3619500" cy="2857500"/>
          </a:xfrm>
          <a:custGeom>
            <a:avLst/>
            <a:gdLst/>
            <a:ahLst/>
            <a:cxnLst/>
            <a:rect l="l" t="t" r="r" b="b"/>
            <a:pathLst>
              <a:path w="3619500" h="2857500">
                <a:moveTo>
                  <a:pt x="0" y="0"/>
                </a:moveTo>
                <a:lnTo>
                  <a:pt x="3619500" y="0"/>
                </a:lnTo>
                <a:lnTo>
                  <a:pt x="3619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73650" y="5492750"/>
            <a:ext cx="3619500" cy="2857500"/>
          </a:xfrm>
          <a:custGeom>
            <a:avLst/>
            <a:gdLst/>
            <a:ahLst/>
            <a:cxnLst/>
            <a:rect l="l" t="t" r="r" b="b"/>
            <a:pathLst>
              <a:path w="3619500" h="2857500">
                <a:moveTo>
                  <a:pt x="0" y="0"/>
                </a:moveTo>
                <a:lnTo>
                  <a:pt x="3619500" y="0"/>
                </a:lnTo>
                <a:lnTo>
                  <a:pt x="3619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38900" y="5727700"/>
            <a:ext cx="812800" cy="596900"/>
          </a:xfrm>
          <a:custGeom>
            <a:avLst/>
            <a:gdLst/>
            <a:ahLst/>
            <a:cxnLst/>
            <a:rect l="l" t="t" r="r" b="b"/>
            <a:pathLst>
              <a:path w="812800" h="596900">
                <a:moveTo>
                  <a:pt x="0" y="0"/>
                </a:moveTo>
                <a:lnTo>
                  <a:pt x="812800" y="0"/>
                </a:lnTo>
                <a:lnTo>
                  <a:pt x="8128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8900" y="5727700"/>
            <a:ext cx="812800" cy="596900"/>
          </a:xfrm>
          <a:custGeom>
            <a:avLst/>
            <a:gdLst/>
            <a:ahLst/>
            <a:cxnLst/>
            <a:rect l="l" t="t" r="r" b="b"/>
            <a:pathLst>
              <a:path w="812800" h="596900">
                <a:moveTo>
                  <a:pt x="0" y="0"/>
                </a:moveTo>
                <a:lnTo>
                  <a:pt x="812800" y="0"/>
                </a:lnTo>
                <a:lnTo>
                  <a:pt x="8128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45808" y="5797550"/>
            <a:ext cx="599440" cy="456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15">
                <a:latin typeface="Georgia"/>
                <a:cs typeface="Georgia"/>
              </a:rPr>
              <a:t>OSSEC</a:t>
            </a:r>
            <a:endParaRPr sz="1400">
              <a:latin typeface="Georgia"/>
              <a:cs typeface="Georgia"/>
            </a:endParaRPr>
          </a:p>
          <a:p>
            <a:pPr marL="75565">
              <a:lnSpc>
                <a:spcPct val="100000"/>
              </a:lnSpc>
              <a:spcBef>
                <a:spcPts val="20"/>
              </a:spcBef>
            </a:pPr>
            <a:r>
              <a:rPr dirty="0" sz="1400" spc="-50">
                <a:latin typeface="Georgia"/>
                <a:cs typeface="Georgia"/>
              </a:rPr>
              <a:t>server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2400" y="7137400"/>
            <a:ext cx="800100" cy="59690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dirty="0" sz="1400" spc="15">
                <a:latin typeface="Georgia"/>
                <a:cs typeface="Georgia"/>
              </a:rPr>
              <a:t>OSSEC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400" spc="-40">
                <a:latin typeface="Georgia"/>
                <a:cs typeface="Georgia"/>
              </a:rPr>
              <a:t>agent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77000" y="7137400"/>
            <a:ext cx="800100" cy="59690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dirty="0" sz="1400" spc="15">
                <a:latin typeface="Georgia"/>
                <a:cs typeface="Georgia"/>
              </a:rPr>
              <a:t>OSSEC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400" spc="-40">
                <a:latin typeface="Georgia"/>
                <a:cs typeface="Georgia"/>
              </a:rPr>
              <a:t>agent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21600" y="7137400"/>
            <a:ext cx="800100" cy="596900"/>
          </a:xfrm>
          <a:prstGeom prst="rect">
            <a:avLst/>
          </a:prstGeom>
          <a:solidFill>
            <a:srgbClr val="EAEAEA"/>
          </a:solidFill>
          <a:ln w="25400">
            <a:solidFill>
              <a:srgbClr val="000000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dirty="0" sz="1400" spc="15">
                <a:latin typeface="Georgia"/>
                <a:cs typeface="Georgia"/>
              </a:rPr>
              <a:t>OSSEC</a:t>
            </a:r>
            <a:endParaRPr sz="14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400" spc="-40">
                <a:latin typeface="Georgia"/>
                <a:cs typeface="Georgia"/>
              </a:rPr>
              <a:t>agent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00150" y="6432609"/>
            <a:ext cx="595630" cy="692150"/>
          </a:xfrm>
          <a:custGeom>
            <a:avLst/>
            <a:gdLst/>
            <a:ahLst/>
            <a:cxnLst/>
            <a:rect l="l" t="t" r="r" b="b"/>
            <a:pathLst>
              <a:path w="595629" h="692150">
                <a:moveTo>
                  <a:pt x="0" y="692090"/>
                </a:moveTo>
                <a:lnTo>
                  <a:pt x="59544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66716" y="6355591"/>
            <a:ext cx="95250" cy="102235"/>
          </a:xfrm>
          <a:custGeom>
            <a:avLst/>
            <a:gdLst/>
            <a:ahLst/>
            <a:cxnLst/>
            <a:rect l="l" t="t" r="r" b="b"/>
            <a:pathLst>
              <a:path w="95250" h="102235">
                <a:moveTo>
                  <a:pt x="95144" y="0"/>
                </a:moveTo>
                <a:lnTo>
                  <a:pt x="0" y="52169"/>
                </a:lnTo>
                <a:lnTo>
                  <a:pt x="57763" y="101866"/>
                </a:lnTo>
                <a:lnTo>
                  <a:pt x="95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66716" y="6355591"/>
            <a:ext cx="95250" cy="102235"/>
          </a:xfrm>
          <a:custGeom>
            <a:avLst/>
            <a:gdLst/>
            <a:ahLst/>
            <a:cxnLst/>
            <a:rect l="l" t="t" r="r" b="b"/>
            <a:pathLst>
              <a:path w="95250" h="102235">
                <a:moveTo>
                  <a:pt x="95144" y="0"/>
                </a:moveTo>
                <a:lnTo>
                  <a:pt x="0" y="52169"/>
                </a:lnTo>
                <a:lnTo>
                  <a:pt x="57763" y="101866"/>
                </a:lnTo>
                <a:lnTo>
                  <a:pt x="95144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55138" y="6462998"/>
            <a:ext cx="15240" cy="662305"/>
          </a:xfrm>
          <a:custGeom>
            <a:avLst/>
            <a:gdLst/>
            <a:ahLst/>
            <a:cxnLst/>
            <a:rect l="l" t="t" r="r" b="b"/>
            <a:pathLst>
              <a:path w="15240" h="662304">
                <a:moveTo>
                  <a:pt x="14903" y="661701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17049" y="6361423"/>
            <a:ext cx="76200" cy="102870"/>
          </a:xfrm>
          <a:custGeom>
            <a:avLst/>
            <a:gdLst/>
            <a:ahLst/>
            <a:cxnLst/>
            <a:rect l="l" t="t" r="r" b="b"/>
            <a:pathLst>
              <a:path w="76200" h="102870">
                <a:moveTo>
                  <a:pt x="35802" y="0"/>
                </a:moveTo>
                <a:lnTo>
                  <a:pt x="0" y="102431"/>
                </a:lnTo>
                <a:lnTo>
                  <a:pt x="76180" y="100716"/>
                </a:lnTo>
                <a:lnTo>
                  <a:pt x="35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17049" y="6361423"/>
            <a:ext cx="76200" cy="102870"/>
          </a:xfrm>
          <a:custGeom>
            <a:avLst/>
            <a:gdLst/>
            <a:ahLst/>
            <a:cxnLst/>
            <a:rect l="l" t="t" r="r" b="b"/>
            <a:pathLst>
              <a:path w="76200" h="102870">
                <a:moveTo>
                  <a:pt x="35802" y="0"/>
                </a:moveTo>
                <a:lnTo>
                  <a:pt x="0" y="102431"/>
                </a:lnTo>
                <a:lnTo>
                  <a:pt x="76180" y="100716"/>
                </a:lnTo>
                <a:lnTo>
                  <a:pt x="35802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11404" y="6430504"/>
            <a:ext cx="628650" cy="694690"/>
          </a:xfrm>
          <a:custGeom>
            <a:avLst/>
            <a:gdLst/>
            <a:ahLst/>
            <a:cxnLst/>
            <a:rect l="l" t="t" r="r" b="b"/>
            <a:pathLst>
              <a:path w="628650" h="694690">
                <a:moveTo>
                  <a:pt x="628529" y="694195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43212" y="6355188"/>
            <a:ext cx="96520" cy="100965"/>
          </a:xfrm>
          <a:custGeom>
            <a:avLst/>
            <a:gdLst/>
            <a:ahLst/>
            <a:cxnLst/>
            <a:rect l="l" t="t" r="r" b="b"/>
            <a:pathLst>
              <a:path w="96520" h="100964">
                <a:moveTo>
                  <a:pt x="0" y="0"/>
                </a:moveTo>
                <a:lnTo>
                  <a:pt x="39947" y="100887"/>
                </a:lnTo>
                <a:lnTo>
                  <a:pt x="96434" y="4974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43212" y="6355188"/>
            <a:ext cx="96520" cy="100965"/>
          </a:xfrm>
          <a:custGeom>
            <a:avLst/>
            <a:gdLst/>
            <a:ahLst/>
            <a:cxnLst/>
            <a:rect l="l" t="t" r="r" b="b"/>
            <a:pathLst>
              <a:path w="96520" h="100964">
                <a:moveTo>
                  <a:pt x="0" y="0"/>
                </a:moveTo>
                <a:lnTo>
                  <a:pt x="39947" y="100887"/>
                </a:lnTo>
                <a:lnTo>
                  <a:pt x="96434" y="4974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67700" y="7950200"/>
            <a:ext cx="1587500" cy="38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93100" y="7962900"/>
            <a:ext cx="15367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835330" y="7988301"/>
            <a:ext cx="45275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Verdana"/>
                <a:cs typeface="Verdana"/>
              </a:rPr>
              <a:t>NIC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86900" y="5956300"/>
            <a:ext cx="812800" cy="596900"/>
          </a:xfrm>
          <a:custGeom>
            <a:avLst/>
            <a:gdLst/>
            <a:ahLst/>
            <a:cxnLst/>
            <a:rect l="l" t="t" r="r" b="b"/>
            <a:pathLst>
              <a:path w="812800" h="596900">
                <a:moveTo>
                  <a:pt x="0" y="0"/>
                </a:moveTo>
                <a:lnTo>
                  <a:pt x="812800" y="0"/>
                </a:lnTo>
                <a:lnTo>
                  <a:pt x="8128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486900" y="5956300"/>
            <a:ext cx="812800" cy="596900"/>
          </a:xfrm>
          <a:custGeom>
            <a:avLst/>
            <a:gdLst/>
            <a:ahLst/>
            <a:cxnLst/>
            <a:rect l="l" t="t" r="r" b="b"/>
            <a:pathLst>
              <a:path w="812800" h="596900">
                <a:moveTo>
                  <a:pt x="0" y="0"/>
                </a:moveTo>
                <a:lnTo>
                  <a:pt x="812800" y="0"/>
                </a:lnTo>
                <a:lnTo>
                  <a:pt x="8128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577895" y="6134100"/>
            <a:ext cx="63119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>
                <a:latin typeface="Georgia"/>
                <a:cs typeface="Georgia"/>
              </a:rPr>
              <a:t>Suricata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486900" y="7061200"/>
            <a:ext cx="812800" cy="596900"/>
          </a:xfrm>
          <a:custGeom>
            <a:avLst/>
            <a:gdLst/>
            <a:ahLst/>
            <a:cxnLst/>
            <a:rect l="l" t="t" r="r" b="b"/>
            <a:pathLst>
              <a:path w="812800" h="596900">
                <a:moveTo>
                  <a:pt x="0" y="0"/>
                </a:moveTo>
                <a:lnTo>
                  <a:pt x="812800" y="0"/>
                </a:lnTo>
                <a:lnTo>
                  <a:pt x="8128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486900" y="7061200"/>
            <a:ext cx="812800" cy="596900"/>
          </a:xfrm>
          <a:custGeom>
            <a:avLst/>
            <a:gdLst/>
            <a:ahLst/>
            <a:cxnLst/>
            <a:rect l="l" t="t" r="r" b="b"/>
            <a:pathLst>
              <a:path w="812800" h="596900">
                <a:moveTo>
                  <a:pt x="0" y="0"/>
                </a:moveTo>
                <a:lnTo>
                  <a:pt x="812800" y="0"/>
                </a:lnTo>
                <a:lnTo>
                  <a:pt x="812800" y="596900"/>
                </a:lnTo>
                <a:lnTo>
                  <a:pt x="0" y="5969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577895" y="7239000"/>
            <a:ext cx="631190" cy="240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45">
                <a:latin typeface="Georgia"/>
                <a:cs typeface="Georgia"/>
              </a:rPr>
              <a:t>Suricata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61450" y="6258528"/>
            <a:ext cx="287020" cy="1704975"/>
          </a:xfrm>
          <a:custGeom>
            <a:avLst/>
            <a:gdLst/>
            <a:ahLst/>
            <a:cxnLst/>
            <a:rect l="l" t="t" r="r" b="b"/>
            <a:pathLst>
              <a:path w="287020" h="1704975">
                <a:moveTo>
                  <a:pt x="0" y="1704371"/>
                </a:moveTo>
                <a:lnTo>
                  <a:pt x="0" y="8921"/>
                </a:lnTo>
                <a:lnTo>
                  <a:pt x="19050" y="8921"/>
                </a:lnTo>
                <a:lnTo>
                  <a:pt x="2870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348110" y="6220429"/>
            <a:ext cx="102235" cy="76200"/>
          </a:xfrm>
          <a:custGeom>
            <a:avLst/>
            <a:gdLst/>
            <a:ahLst/>
            <a:cxnLst/>
            <a:rect l="l" t="t" r="r" b="b"/>
            <a:pathLst>
              <a:path w="102234" h="76200">
                <a:moveTo>
                  <a:pt x="0" y="0"/>
                </a:moveTo>
                <a:lnTo>
                  <a:pt x="730" y="76197"/>
                </a:lnTo>
                <a:lnTo>
                  <a:pt x="101960" y="371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348110" y="6220429"/>
            <a:ext cx="102235" cy="76200"/>
          </a:xfrm>
          <a:custGeom>
            <a:avLst/>
            <a:gdLst/>
            <a:ahLst/>
            <a:cxnLst/>
            <a:rect l="l" t="t" r="r" b="b"/>
            <a:pathLst>
              <a:path w="102234" h="76200">
                <a:moveTo>
                  <a:pt x="101960" y="37123"/>
                </a:moveTo>
                <a:lnTo>
                  <a:pt x="0" y="0"/>
                </a:lnTo>
                <a:lnTo>
                  <a:pt x="730" y="76197"/>
                </a:lnTo>
                <a:lnTo>
                  <a:pt x="101960" y="37123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061450" y="7346950"/>
            <a:ext cx="287020" cy="615950"/>
          </a:xfrm>
          <a:custGeom>
            <a:avLst/>
            <a:gdLst/>
            <a:ahLst/>
            <a:cxnLst/>
            <a:rect l="l" t="t" r="r" b="b"/>
            <a:pathLst>
              <a:path w="287020" h="615950">
                <a:moveTo>
                  <a:pt x="0" y="615950"/>
                </a:moveTo>
                <a:lnTo>
                  <a:pt x="0" y="0"/>
                </a:lnTo>
                <a:lnTo>
                  <a:pt x="234950" y="0"/>
                </a:lnTo>
                <a:lnTo>
                  <a:pt x="2870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348469" y="7308850"/>
            <a:ext cx="101600" cy="76200"/>
          </a:xfrm>
          <a:custGeom>
            <a:avLst/>
            <a:gdLst/>
            <a:ahLst/>
            <a:cxnLst/>
            <a:rect l="l" t="t" r="r" b="b"/>
            <a:pathLst>
              <a:path w="101600" h="76200">
                <a:moveTo>
                  <a:pt x="0" y="0"/>
                </a:moveTo>
                <a:lnTo>
                  <a:pt x="0" y="76200"/>
                </a:lnTo>
                <a:lnTo>
                  <a:pt x="1016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48469" y="7308850"/>
            <a:ext cx="101600" cy="76200"/>
          </a:xfrm>
          <a:custGeom>
            <a:avLst/>
            <a:gdLst/>
            <a:ahLst/>
            <a:cxnLst/>
            <a:rect l="l" t="t" r="r" b="b"/>
            <a:pathLst>
              <a:path w="101600" h="76200">
                <a:moveTo>
                  <a:pt x="101600" y="38100"/>
                </a:moveTo>
                <a:lnTo>
                  <a:pt x="0" y="0"/>
                </a:lnTo>
                <a:lnTo>
                  <a:pt x="0" y="76200"/>
                </a:lnTo>
                <a:lnTo>
                  <a:pt x="101600" y="38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07250" y="2990850"/>
            <a:ext cx="3568700" cy="2374900"/>
          </a:xfrm>
          <a:custGeom>
            <a:avLst/>
            <a:gdLst/>
            <a:ahLst/>
            <a:cxnLst/>
            <a:rect l="l" t="t" r="r" b="b"/>
            <a:pathLst>
              <a:path w="3568700" h="2374900">
                <a:moveTo>
                  <a:pt x="0" y="0"/>
                </a:moveTo>
                <a:lnTo>
                  <a:pt x="3568700" y="0"/>
                </a:lnTo>
                <a:lnTo>
                  <a:pt x="35687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07250" y="2990850"/>
            <a:ext cx="3568700" cy="2374900"/>
          </a:xfrm>
          <a:custGeom>
            <a:avLst/>
            <a:gdLst/>
            <a:ahLst/>
            <a:cxnLst/>
            <a:rect l="l" t="t" r="r" b="b"/>
            <a:pathLst>
              <a:path w="3568700" h="2374900">
                <a:moveTo>
                  <a:pt x="0" y="0"/>
                </a:moveTo>
                <a:lnTo>
                  <a:pt x="3568700" y="0"/>
                </a:lnTo>
                <a:lnTo>
                  <a:pt x="3568700" y="2374900"/>
                </a:lnTo>
                <a:lnTo>
                  <a:pt x="0" y="2374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420100" y="4610100"/>
            <a:ext cx="1168400" cy="596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445500" y="4622800"/>
            <a:ext cx="1117600" cy="54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670633" y="4756150"/>
            <a:ext cx="66738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5">
                <a:latin typeface="Verdana"/>
                <a:cs typeface="Verdana"/>
              </a:rPr>
              <a:t>K</a:t>
            </a:r>
            <a:r>
              <a:rPr dirty="0" sz="1800">
                <a:latin typeface="Verdana"/>
                <a:cs typeface="Verdana"/>
              </a:rPr>
              <a:t>af</a:t>
            </a:r>
            <a:r>
              <a:rPr dirty="0" sz="1800" spc="-5">
                <a:latin typeface="Verdana"/>
                <a:cs typeface="Verdana"/>
              </a:rPr>
              <a:t>k</a:t>
            </a:r>
            <a:r>
              <a:rPr dirty="0" sz="1800"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680700" y="7759700"/>
            <a:ext cx="965200" cy="584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706100" y="7772400"/>
            <a:ext cx="914400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0988513" y="7820639"/>
            <a:ext cx="349885" cy="440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640" marR="5080" indent="-28575">
              <a:lnSpc>
                <a:spcPct val="101200"/>
              </a:lnSpc>
            </a:pPr>
            <a:r>
              <a:rPr dirty="0" sz="1400" spc="-25">
                <a:latin typeface="Verdana"/>
                <a:cs typeface="Verdana"/>
              </a:rPr>
              <a:t>r</a:t>
            </a:r>
            <a:r>
              <a:rPr dirty="0" sz="1400" spc="-10">
                <a:latin typeface="Verdana"/>
                <a:cs typeface="Verdana"/>
              </a:rPr>
              <a:t>a</a:t>
            </a:r>
            <a:r>
              <a:rPr dirty="0" sz="1400">
                <a:latin typeface="Verdana"/>
                <a:cs typeface="Verdana"/>
              </a:rPr>
              <a:t>w </a:t>
            </a:r>
            <a:r>
              <a:rPr dirty="0" sz="1400">
                <a:latin typeface="Verdana"/>
                <a:cs typeface="Verdana"/>
              </a:rPr>
              <a:t> </a:t>
            </a:r>
            <a:r>
              <a:rPr dirty="0" sz="1400" spc="-5">
                <a:latin typeface="Verdana"/>
                <a:cs typeface="Verdana"/>
              </a:rPr>
              <a:t>log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680700" y="6553200"/>
            <a:ext cx="952500" cy="596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706100" y="6565900"/>
            <a:ext cx="901700" cy="546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0984724" y="6731000"/>
            <a:ext cx="34480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DPI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312400" y="6253077"/>
            <a:ext cx="844550" cy="187325"/>
          </a:xfrm>
          <a:custGeom>
            <a:avLst/>
            <a:gdLst/>
            <a:ahLst/>
            <a:cxnLst/>
            <a:rect l="l" t="t" r="r" b="b"/>
            <a:pathLst>
              <a:path w="844550" h="187325">
                <a:moveTo>
                  <a:pt x="0" y="0"/>
                </a:moveTo>
                <a:lnTo>
                  <a:pt x="749300" y="1672"/>
                </a:lnTo>
                <a:lnTo>
                  <a:pt x="844550" y="1672"/>
                </a:lnTo>
                <a:lnTo>
                  <a:pt x="844550" y="18709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1118850" y="6440170"/>
            <a:ext cx="76200" cy="101600"/>
          </a:xfrm>
          <a:custGeom>
            <a:avLst/>
            <a:gdLst/>
            <a:ahLst/>
            <a:cxnLst/>
            <a:rect l="l" t="t" r="r" b="b"/>
            <a:pathLst>
              <a:path w="76200" h="101600">
                <a:moveTo>
                  <a:pt x="76200" y="0"/>
                </a:moveTo>
                <a:lnTo>
                  <a:pt x="0" y="0"/>
                </a:lnTo>
                <a:lnTo>
                  <a:pt x="38100" y="1015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118850" y="6440170"/>
            <a:ext cx="76200" cy="101600"/>
          </a:xfrm>
          <a:custGeom>
            <a:avLst/>
            <a:gdLst/>
            <a:ahLst/>
            <a:cxnLst/>
            <a:rect l="l" t="t" r="r" b="b"/>
            <a:pathLst>
              <a:path w="76200" h="101600">
                <a:moveTo>
                  <a:pt x="38100" y="101600"/>
                </a:moveTo>
                <a:lnTo>
                  <a:pt x="76200" y="0"/>
                </a:lnTo>
                <a:lnTo>
                  <a:pt x="0" y="0"/>
                </a:lnTo>
                <a:lnTo>
                  <a:pt x="38100" y="1016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312400" y="7237709"/>
            <a:ext cx="844550" cy="122555"/>
          </a:xfrm>
          <a:custGeom>
            <a:avLst/>
            <a:gdLst/>
            <a:ahLst/>
            <a:cxnLst/>
            <a:rect l="l" t="t" r="r" b="b"/>
            <a:pathLst>
              <a:path w="844550" h="122554">
                <a:moveTo>
                  <a:pt x="0" y="121940"/>
                </a:moveTo>
                <a:lnTo>
                  <a:pt x="844550" y="121940"/>
                </a:lnTo>
                <a:lnTo>
                  <a:pt x="844550" y="102890"/>
                </a:lnTo>
                <a:lnTo>
                  <a:pt x="840064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114370" y="7136126"/>
            <a:ext cx="76200" cy="102870"/>
          </a:xfrm>
          <a:custGeom>
            <a:avLst/>
            <a:gdLst/>
            <a:ahLst/>
            <a:cxnLst/>
            <a:rect l="l" t="t" r="r" b="b"/>
            <a:pathLst>
              <a:path w="76200" h="102870">
                <a:moveTo>
                  <a:pt x="39933" y="0"/>
                </a:moveTo>
                <a:lnTo>
                  <a:pt x="0" y="100892"/>
                </a:lnTo>
                <a:lnTo>
                  <a:pt x="76187" y="102273"/>
                </a:lnTo>
                <a:lnTo>
                  <a:pt x="39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1114370" y="7136126"/>
            <a:ext cx="76200" cy="102870"/>
          </a:xfrm>
          <a:custGeom>
            <a:avLst/>
            <a:gdLst/>
            <a:ahLst/>
            <a:cxnLst/>
            <a:rect l="l" t="t" r="r" b="b"/>
            <a:pathLst>
              <a:path w="76200" h="102870">
                <a:moveTo>
                  <a:pt x="39933" y="0"/>
                </a:moveTo>
                <a:lnTo>
                  <a:pt x="0" y="100892"/>
                </a:lnTo>
                <a:lnTo>
                  <a:pt x="76187" y="102273"/>
                </a:lnTo>
                <a:lnTo>
                  <a:pt x="39933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51650" y="4890730"/>
            <a:ext cx="1468120" cy="824865"/>
          </a:xfrm>
          <a:custGeom>
            <a:avLst/>
            <a:gdLst/>
            <a:ahLst/>
            <a:cxnLst/>
            <a:rect l="l" t="t" r="r" b="b"/>
            <a:pathLst>
              <a:path w="1468120" h="824864">
                <a:moveTo>
                  <a:pt x="0" y="824269"/>
                </a:moveTo>
                <a:lnTo>
                  <a:pt x="0" y="5119"/>
                </a:lnTo>
                <a:lnTo>
                  <a:pt x="1339850" y="5119"/>
                </a:lnTo>
                <a:lnTo>
                  <a:pt x="14681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319410" y="4852633"/>
            <a:ext cx="102235" cy="76200"/>
          </a:xfrm>
          <a:custGeom>
            <a:avLst/>
            <a:gdLst/>
            <a:ahLst/>
            <a:cxnLst/>
            <a:rect l="l" t="t" r="r" b="b"/>
            <a:pathLst>
              <a:path w="102234" h="76200">
                <a:moveTo>
                  <a:pt x="730" y="0"/>
                </a:moveTo>
                <a:lnTo>
                  <a:pt x="0" y="76196"/>
                </a:lnTo>
                <a:lnTo>
                  <a:pt x="101960" y="39072"/>
                </a:lnTo>
                <a:lnTo>
                  <a:pt x="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319410" y="4852633"/>
            <a:ext cx="102235" cy="76200"/>
          </a:xfrm>
          <a:custGeom>
            <a:avLst/>
            <a:gdLst/>
            <a:ahLst/>
            <a:cxnLst/>
            <a:rect l="l" t="t" r="r" b="b"/>
            <a:pathLst>
              <a:path w="102234" h="76200">
                <a:moveTo>
                  <a:pt x="101960" y="39072"/>
                </a:moveTo>
                <a:lnTo>
                  <a:pt x="730" y="0"/>
                </a:lnTo>
                <a:lnTo>
                  <a:pt x="0" y="76196"/>
                </a:lnTo>
                <a:lnTo>
                  <a:pt x="101960" y="390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688830" y="4893750"/>
            <a:ext cx="2712720" cy="1075690"/>
          </a:xfrm>
          <a:custGeom>
            <a:avLst/>
            <a:gdLst/>
            <a:ahLst/>
            <a:cxnLst/>
            <a:rect l="l" t="t" r="r" b="b"/>
            <a:pathLst>
              <a:path w="2712720" h="1075689">
                <a:moveTo>
                  <a:pt x="2712720" y="1075249"/>
                </a:moveTo>
                <a:lnTo>
                  <a:pt x="2712720" y="2099"/>
                </a:lnTo>
                <a:lnTo>
                  <a:pt x="1385570" y="2099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9587230" y="4855650"/>
            <a:ext cx="102235" cy="76200"/>
          </a:xfrm>
          <a:custGeom>
            <a:avLst/>
            <a:gdLst/>
            <a:ahLst/>
            <a:cxnLst/>
            <a:rect l="l" t="t" r="r" b="b"/>
            <a:pathLst>
              <a:path w="102234" h="76200">
                <a:moveTo>
                  <a:pt x="101483" y="0"/>
                </a:moveTo>
                <a:lnTo>
                  <a:pt x="0" y="38411"/>
                </a:lnTo>
                <a:lnTo>
                  <a:pt x="101716" y="76198"/>
                </a:lnTo>
                <a:lnTo>
                  <a:pt x="101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587230" y="4855650"/>
            <a:ext cx="102235" cy="76200"/>
          </a:xfrm>
          <a:custGeom>
            <a:avLst/>
            <a:gdLst/>
            <a:ahLst/>
            <a:cxnLst/>
            <a:rect l="l" t="t" r="r" b="b"/>
            <a:pathLst>
              <a:path w="102234" h="76200">
                <a:moveTo>
                  <a:pt x="0" y="38411"/>
                </a:moveTo>
                <a:lnTo>
                  <a:pt x="101716" y="76198"/>
                </a:lnTo>
                <a:lnTo>
                  <a:pt x="101483" y="0"/>
                </a:lnTo>
                <a:lnTo>
                  <a:pt x="0" y="3841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458200" y="3797300"/>
            <a:ext cx="1143000" cy="673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483600" y="3810000"/>
            <a:ext cx="1092200" cy="622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8701168" y="3981450"/>
            <a:ext cx="657225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Verdana"/>
                <a:cs typeface="Verdana"/>
              </a:rPr>
              <a:t>spark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823700" y="5956300"/>
            <a:ext cx="1143000" cy="3937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849100" y="5969000"/>
            <a:ext cx="10922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2200793" y="6032500"/>
            <a:ext cx="38925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http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811000" y="6438900"/>
            <a:ext cx="1155700" cy="393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836400" y="6451600"/>
            <a:ext cx="1104900" cy="342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12049546" y="6515100"/>
            <a:ext cx="67881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netflow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1836400" y="6972300"/>
            <a:ext cx="1130300" cy="393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1861800" y="6985000"/>
            <a:ext cx="1104900" cy="342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2205779" y="7048500"/>
            <a:ext cx="41719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Verdana"/>
                <a:cs typeface="Verdana"/>
              </a:rPr>
              <a:t>DNS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1823700" y="7505700"/>
            <a:ext cx="1143000" cy="393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849100" y="7518400"/>
            <a:ext cx="1104900" cy="342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12201456" y="7581900"/>
            <a:ext cx="400685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latin typeface="Verdana"/>
                <a:cs typeface="Verdana"/>
              </a:rPr>
              <a:t>S</a:t>
            </a:r>
            <a:r>
              <a:rPr dirty="0" sz="1400">
                <a:latin typeface="Verdana"/>
                <a:cs typeface="Verdana"/>
              </a:rPr>
              <a:t>SH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53300" y="3073400"/>
            <a:ext cx="1333500" cy="647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378700" y="3086100"/>
            <a:ext cx="1282700" cy="596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614332" y="3244850"/>
            <a:ext cx="81153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Verdana"/>
                <a:cs typeface="Verdana"/>
              </a:rPr>
              <a:t>Splunk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372600" y="3073400"/>
            <a:ext cx="1333500" cy="647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398000" y="3086100"/>
            <a:ext cx="1282700" cy="5969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9876240" y="3244850"/>
            <a:ext cx="326390" cy="281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Verdana"/>
                <a:cs typeface="Verdana"/>
              </a:rPr>
              <a:t>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848100" y="2082800"/>
            <a:ext cx="1968500" cy="5715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778500" y="2324100"/>
            <a:ext cx="482600" cy="1651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235700" y="2082800"/>
            <a:ext cx="2959100" cy="5715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95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  <a:p>
            <a:pPr algn="ctr" marL="9525" marR="1270">
              <a:lnSpc>
                <a:spcPct val="100000"/>
              </a:lnSpc>
              <a:spcBef>
                <a:spcPts val="1520"/>
              </a:spcBef>
            </a:pPr>
            <a:r>
              <a:rPr dirty="0" sz="3800" spc="990" b="0">
                <a:solidFill>
                  <a:srgbClr val="EBEBEB"/>
                </a:solidFill>
                <a:latin typeface="Calibri"/>
                <a:cs typeface="Calibri"/>
              </a:rPr>
              <a:t>$Øᛗᵙ</a:t>
            </a:r>
            <a:r>
              <a:rPr dirty="0" sz="3800" spc="990" b="0">
                <a:solidFill>
                  <a:srgbClr val="EBEBEB"/>
                </a:solidFill>
                <a:latin typeface="Arial"/>
                <a:cs typeface="Arial"/>
              </a:rPr>
              <a:t>—</a:t>
            </a:r>
            <a:r>
              <a:rPr dirty="0" sz="3800" spc="990" b="0">
                <a:solidFill>
                  <a:srgbClr val="EBEBEB"/>
                </a:solidFill>
                <a:latin typeface="Calibri"/>
                <a:cs typeface="Calibri"/>
              </a:rPr>
              <a:t>@@ፊƒଫ8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651000" y="3568700"/>
            <a:ext cx="1993900" cy="5715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1663700" y="3517900"/>
            <a:ext cx="1955800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860">
                <a:solidFill>
                  <a:srgbClr val="EBEBEB"/>
                </a:solidFill>
                <a:latin typeface="Calibri"/>
                <a:cs typeface="Calibri"/>
              </a:rPr>
              <a:t>@@ፊƒ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31800" y="4826000"/>
            <a:ext cx="558800" cy="55880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14400" y="4965700"/>
            <a:ext cx="1397000" cy="3810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273300" y="5156200"/>
            <a:ext cx="241300" cy="2413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717800" y="4876800"/>
            <a:ext cx="1879600" cy="4699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1800" y="5511800"/>
            <a:ext cx="1993900" cy="5715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31800" y="6184900"/>
            <a:ext cx="1016000" cy="5588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409700" y="6235700"/>
            <a:ext cx="736600" cy="4699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057400" y="6184900"/>
            <a:ext cx="2006600" cy="5715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457200" y="4775200"/>
            <a:ext cx="4093845" cy="19710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400">
                <a:solidFill>
                  <a:srgbClr val="EBEBEB"/>
                </a:solidFill>
                <a:latin typeface="Calibri"/>
                <a:cs typeface="Calibri"/>
              </a:rPr>
              <a:t>ä</a:t>
            </a:r>
            <a:r>
              <a:rPr dirty="0" sz="3800" spc="400">
                <a:solidFill>
                  <a:srgbClr val="EBEBEB"/>
                </a:solidFill>
                <a:latin typeface="Arial"/>
                <a:cs typeface="Arial"/>
              </a:rPr>
              <a:t>ossec</a:t>
            </a:r>
            <a:r>
              <a:rPr dirty="0" sz="3800" spc="400">
                <a:solidFill>
                  <a:srgbClr val="EBEBEB"/>
                </a:solidFill>
                <a:latin typeface="Calibri"/>
                <a:cs typeface="Calibri"/>
              </a:rPr>
              <a:t>,</a:t>
            </a:r>
            <a:r>
              <a:rPr dirty="0" sz="3800" spc="400">
                <a:solidFill>
                  <a:srgbClr val="EBEBEB"/>
                </a:solidFill>
                <a:latin typeface="Arial"/>
                <a:cs typeface="Arial"/>
              </a:rPr>
              <a:t>suricata</a:t>
            </a:r>
            <a:endParaRPr sz="3800">
              <a:latin typeface="Arial"/>
              <a:cs typeface="Arial"/>
            </a:endParaRPr>
          </a:p>
          <a:p>
            <a:pPr marL="12700" marR="515620">
              <a:lnSpc>
                <a:spcPct val="116199"/>
              </a:lnSpc>
              <a:spcBef>
                <a:spcPts val="100"/>
              </a:spcBef>
            </a:pPr>
            <a:r>
              <a:rPr dirty="0" sz="3800" spc="430">
                <a:solidFill>
                  <a:srgbClr val="EBEBEB"/>
                </a:solidFill>
                <a:latin typeface="Calibri"/>
                <a:cs typeface="Calibri"/>
              </a:rPr>
              <a:t>ԫེfl@ </a:t>
            </a:r>
            <a:r>
              <a:rPr dirty="0" sz="3800" spc="-84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585">
                <a:solidFill>
                  <a:srgbClr val="EBEBEB"/>
                </a:solidFill>
                <a:latin typeface="Calibri"/>
                <a:cs typeface="Calibri"/>
              </a:rPr>
              <a:t>ᖫfi</a:t>
            </a:r>
            <a:r>
              <a:rPr dirty="0" sz="3800" spc="45">
                <a:solidFill>
                  <a:srgbClr val="EBEBEB"/>
                </a:solidFill>
                <a:latin typeface="Arial"/>
                <a:cs typeface="Arial"/>
              </a:rPr>
              <a:t>lua</a:t>
            </a:r>
            <a:r>
              <a:rPr dirty="0" sz="3800" spc="755">
                <a:solidFill>
                  <a:srgbClr val="EBEBEB"/>
                </a:solidFill>
                <a:latin typeface="Calibri"/>
                <a:cs typeface="Calibri"/>
              </a:rPr>
              <a:t>fl઀flfl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57300" y="3429000"/>
            <a:ext cx="11036300" cy="483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48100" y="2082800"/>
            <a:ext cx="19685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78500" y="2324100"/>
            <a:ext cx="482600" cy="165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35700" y="2082800"/>
            <a:ext cx="2959100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95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  <a:p>
            <a:pPr algn="ctr" marL="9525" marR="1270">
              <a:lnSpc>
                <a:spcPct val="100000"/>
              </a:lnSpc>
              <a:spcBef>
                <a:spcPts val="1520"/>
              </a:spcBef>
            </a:pPr>
            <a:r>
              <a:rPr dirty="0" sz="3800" spc="990" b="0">
                <a:solidFill>
                  <a:srgbClr val="EBEBEB"/>
                </a:solidFill>
                <a:latin typeface="Calibri"/>
                <a:cs typeface="Calibri"/>
              </a:rPr>
              <a:t>$Øᛗᵙ</a:t>
            </a:r>
            <a:r>
              <a:rPr dirty="0" sz="3800" spc="990" b="0">
                <a:solidFill>
                  <a:srgbClr val="EBEBEB"/>
                </a:solidFill>
                <a:latin typeface="Arial"/>
                <a:cs typeface="Arial"/>
              </a:rPr>
              <a:t>—</a:t>
            </a:r>
            <a:r>
              <a:rPr dirty="0" sz="3800" spc="990" b="0">
                <a:solidFill>
                  <a:srgbClr val="EBEBEB"/>
                </a:solidFill>
                <a:latin typeface="Calibri"/>
                <a:cs typeface="Calibri"/>
              </a:rPr>
              <a:t>@@ፊƒଫ8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56600" y="1993900"/>
            <a:ext cx="4610100" cy="661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56285" y="1992933"/>
            <a:ext cx="4613275" cy="6619240"/>
          </a:xfrm>
          <a:custGeom>
            <a:avLst/>
            <a:gdLst/>
            <a:ahLst/>
            <a:cxnLst/>
            <a:rect l="l" t="t" r="r" b="b"/>
            <a:pathLst>
              <a:path w="4613275" h="6619240">
                <a:moveTo>
                  <a:pt x="0" y="0"/>
                </a:moveTo>
                <a:lnTo>
                  <a:pt x="0" y="6618683"/>
                </a:lnTo>
                <a:lnTo>
                  <a:pt x="4612878" y="6618683"/>
                </a:lnTo>
                <a:lnTo>
                  <a:pt x="4612878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70700" y="4699000"/>
            <a:ext cx="6096000" cy="433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78788" y="3605870"/>
            <a:ext cx="1080135" cy="1125855"/>
          </a:xfrm>
          <a:custGeom>
            <a:avLst/>
            <a:gdLst/>
            <a:ahLst/>
            <a:cxnLst/>
            <a:rect l="l" t="t" r="r" b="b"/>
            <a:pathLst>
              <a:path w="1080134" h="1125854">
                <a:moveTo>
                  <a:pt x="922141" y="164504"/>
                </a:moveTo>
                <a:lnTo>
                  <a:pt x="953711" y="200329"/>
                </a:lnTo>
                <a:lnTo>
                  <a:pt x="981774" y="238185"/>
                </a:lnTo>
                <a:lnTo>
                  <a:pt x="1006328" y="277835"/>
                </a:lnTo>
                <a:lnTo>
                  <a:pt x="1027375" y="319039"/>
                </a:lnTo>
                <a:lnTo>
                  <a:pt x="1044914" y="361558"/>
                </a:lnTo>
                <a:lnTo>
                  <a:pt x="1058945" y="405153"/>
                </a:lnTo>
                <a:lnTo>
                  <a:pt x="1069469" y="449585"/>
                </a:lnTo>
                <a:lnTo>
                  <a:pt x="1076484" y="494614"/>
                </a:lnTo>
                <a:lnTo>
                  <a:pt x="1079992" y="540002"/>
                </a:lnTo>
                <a:lnTo>
                  <a:pt x="1079992" y="585510"/>
                </a:lnTo>
                <a:lnTo>
                  <a:pt x="1076484" y="630898"/>
                </a:lnTo>
                <a:lnTo>
                  <a:pt x="1069469" y="675928"/>
                </a:lnTo>
                <a:lnTo>
                  <a:pt x="1058945" y="720359"/>
                </a:lnTo>
                <a:lnTo>
                  <a:pt x="1044914" y="763954"/>
                </a:lnTo>
                <a:lnTo>
                  <a:pt x="1027375" y="806473"/>
                </a:lnTo>
                <a:lnTo>
                  <a:pt x="1006328" y="847677"/>
                </a:lnTo>
                <a:lnTo>
                  <a:pt x="981774" y="887327"/>
                </a:lnTo>
                <a:lnTo>
                  <a:pt x="953711" y="925184"/>
                </a:lnTo>
                <a:lnTo>
                  <a:pt x="922141" y="961009"/>
                </a:lnTo>
                <a:lnTo>
                  <a:pt x="887765" y="993909"/>
                </a:lnTo>
                <a:lnTo>
                  <a:pt x="851440" y="1023155"/>
                </a:lnTo>
                <a:lnTo>
                  <a:pt x="813393" y="1048744"/>
                </a:lnTo>
                <a:lnTo>
                  <a:pt x="773856" y="1070678"/>
                </a:lnTo>
                <a:lnTo>
                  <a:pt x="733057" y="1088956"/>
                </a:lnTo>
                <a:lnTo>
                  <a:pt x="691225" y="1103579"/>
                </a:lnTo>
                <a:lnTo>
                  <a:pt x="648590" y="1114546"/>
                </a:lnTo>
                <a:lnTo>
                  <a:pt x="605382" y="1121857"/>
                </a:lnTo>
                <a:lnTo>
                  <a:pt x="561829" y="1125513"/>
                </a:lnTo>
                <a:lnTo>
                  <a:pt x="518162" y="1125513"/>
                </a:lnTo>
                <a:lnTo>
                  <a:pt x="474610" y="1121857"/>
                </a:lnTo>
                <a:lnTo>
                  <a:pt x="431402" y="1114546"/>
                </a:lnTo>
                <a:lnTo>
                  <a:pt x="388767" y="1103579"/>
                </a:lnTo>
                <a:lnTo>
                  <a:pt x="346935" y="1088956"/>
                </a:lnTo>
                <a:lnTo>
                  <a:pt x="306136" y="1070678"/>
                </a:lnTo>
                <a:lnTo>
                  <a:pt x="266598" y="1048744"/>
                </a:lnTo>
                <a:lnTo>
                  <a:pt x="228552" y="1023155"/>
                </a:lnTo>
                <a:lnTo>
                  <a:pt x="192226" y="993909"/>
                </a:lnTo>
                <a:lnTo>
                  <a:pt x="157851" y="961009"/>
                </a:lnTo>
                <a:lnTo>
                  <a:pt x="126281" y="925184"/>
                </a:lnTo>
                <a:lnTo>
                  <a:pt x="98218" y="887327"/>
                </a:lnTo>
                <a:lnTo>
                  <a:pt x="73663" y="847677"/>
                </a:lnTo>
                <a:lnTo>
                  <a:pt x="52617" y="806473"/>
                </a:lnTo>
                <a:lnTo>
                  <a:pt x="35078" y="763954"/>
                </a:lnTo>
                <a:lnTo>
                  <a:pt x="21046" y="720359"/>
                </a:lnTo>
                <a:lnTo>
                  <a:pt x="10523" y="675928"/>
                </a:lnTo>
                <a:lnTo>
                  <a:pt x="3507" y="630898"/>
                </a:lnTo>
                <a:lnTo>
                  <a:pt x="0" y="585510"/>
                </a:lnTo>
                <a:lnTo>
                  <a:pt x="0" y="540002"/>
                </a:lnTo>
                <a:lnTo>
                  <a:pt x="3507" y="494614"/>
                </a:lnTo>
                <a:lnTo>
                  <a:pt x="10523" y="449585"/>
                </a:lnTo>
                <a:lnTo>
                  <a:pt x="21046" y="405153"/>
                </a:lnTo>
                <a:lnTo>
                  <a:pt x="35078" y="361558"/>
                </a:lnTo>
                <a:lnTo>
                  <a:pt x="52617" y="319039"/>
                </a:lnTo>
                <a:lnTo>
                  <a:pt x="73663" y="277835"/>
                </a:lnTo>
                <a:lnTo>
                  <a:pt x="98218" y="238185"/>
                </a:lnTo>
                <a:lnTo>
                  <a:pt x="126281" y="200329"/>
                </a:lnTo>
                <a:lnTo>
                  <a:pt x="157851" y="164504"/>
                </a:lnTo>
                <a:lnTo>
                  <a:pt x="192226" y="131603"/>
                </a:lnTo>
                <a:lnTo>
                  <a:pt x="228552" y="102358"/>
                </a:lnTo>
                <a:lnTo>
                  <a:pt x="266598" y="76768"/>
                </a:lnTo>
                <a:lnTo>
                  <a:pt x="306136" y="54834"/>
                </a:lnTo>
                <a:lnTo>
                  <a:pt x="346935" y="36556"/>
                </a:lnTo>
                <a:lnTo>
                  <a:pt x="388767" y="21933"/>
                </a:lnTo>
                <a:lnTo>
                  <a:pt x="431402" y="10966"/>
                </a:lnTo>
                <a:lnTo>
                  <a:pt x="474610" y="3655"/>
                </a:lnTo>
                <a:lnTo>
                  <a:pt x="518162" y="0"/>
                </a:lnTo>
                <a:lnTo>
                  <a:pt x="561829" y="0"/>
                </a:lnTo>
                <a:lnTo>
                  <a:pt x="605382" y="3655"/>
                </a:lnTo>
                <a:lnTo>
                  <a:pt x="648590" y="10966"/>
                </a:lnTo>
                <a:lnTo>
                  <a:pt x="691225" y="21933"/>
                </a:lnTo>
                <a:lnTo>
                  <a:pt x="733057" y="36556"/>
                </a:lnTo>
                <a:lnTo>
                  <a:pt x="773856" y="54834"/>
                </a:lnTo>
                <a:lnTo>
                  <a:pt x="813393" y="76768"/>
                </a:lnTo>
                <a:lnTo>
                  <a:pt x="851440" y="102358"/>
                </a:lnTo>
                <a:lnTo>
                  <a:pt x="887765" y="131603"/>
                </a:lnTo>
                <a:lnTo>
                  <a:pt x="922141" y="164504"/>
                </a:lnTo>
                <a:close/>
              </a:path>
            </a:pathLst>
          </a:custGeom>
          <a:ln w="38100">
            <a:solidFill>
              <a:srgbClr val="D41D0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6900" y="965200"/>
            <a:ext cx="3302000" cy="88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91300" y="977900"/>
            <a:ext cx="16764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16900" y="1054100"/>
            <a:ext cx="1689100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54500" y="2070100"/>
            <a:ext cx="1968500" cy="571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4900" y="2120900"/>
            <a:ext cx="1473200" cy="469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69200" y="2070100"/>
            <a:ext cx="1041400" cy="55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ct val="100000"/>
              </a:lnSpc>
            </a:pPr>
            <a:r>
              <a:rPr dirty="0" spc="560"/>
              <a:t>දୡๅfi</a:t>
            </a:r>
            <a:r>
              <a:rPr dirty="0" spc="245"/>
              <a:t> </a:t>
            </a:r>
            <a:r>
              <a:rPr dirty="0" spc="-25"/>
              <a:t>ᔜᓌ</a:t>
            </a:r>
            <a:r>
              <a:rPr dirty="0" spc="-25">
                <a:latin typeface="Arial"/>
                <a:cs typeface="Arial"/>
              </a:rPr>
              <a:t>SDL</a:t>
            </a:r>
          </a:p>
          <a:p>
            <a:pPr marL="1127125">
              <a:lnSpc>
                <a:spcPct val="100000"/>
              </a:lnSpc>
              <a:spcBef>
                <a:spcPts val="1420"/>
              </a:spcBef>
            </a:pPr>
            <a:r>
              <a:rPr dirty="0" sz="3800" spc="665" b="0">
                <a:solidFill>
                  <a:srgbClr val="EBEBEB"/>
                </a:solidFill>
                <a:latin typeface="Calibri"/>
                <a:cs typeface="Calibri"/>
              </a:rPr>
              <a:t>$Øᛗᵙ</a:t>
            </a:r>
            <a:r>
              <a:rPr dirty="0" sz="3800" spc="665" b="0">
                <a:solidFill>
                  <a:srgbClr val="EBEBEB"/>
                </a:solidFill>
                <a:latin typeface="Arial"/>
                <a:cs typeface="Arial"/>
              </a:rPr>
              <a:t>—SDL</a:t>
            </a:r>
            <a:r>
              <a:rPr dirty="0" sz="3800" spc="665" b="0">
                <a:solidFill>
                  <a:srgbClr val="EBEBEB"/>
                </a:solidFill>
                <a:latin typeface="Calibri"/>
                <a:cs typeface="Calibri"/>
              </a:rPr>
              <a:t>៧fl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62200" y="4483100"/>
            <a:ext cx="1524000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5800" y="5740400"/>
            <a:ext cx="3911600" cy="5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21200" y="5791200"/>
            <a:ext cx="1028700" cy="469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5800" y="4432300"/>
            <a:ext cx="4824730" cy="1869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52069">
              <a:lnSpc>
                <a:spcPct val="100000"/>
              </a:lnSpc>
            </a:pPr>
            <a:r>
              <a:rPr dirty="0" sz="3800" spc="705">
                <a:solidFill>
                  <a:srgbClr val="EBEBEB"/>
                </a:solidFill>
                <a:latin typeface="Calibri"/>
                <a:cs typeface="Calibri"/>
              </a:rPr>
              <a:t>fiଶfl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800" spc="1035">
                <a:solidFill>
                  <a:srgbClr val="EBEBEB"/>
                </a:solidFill>
                <a:latin typeface="Calibri"/>
                <a:cs typeface="Calibri"/>
              </a:rPr>
              <a:t>;ӻ‰ଶ3¼ᥟፍ</a:t>
            </a:r>
            <a:r>
              <a:rPr dirty="0" sz="3800" spc="-5">
                <a:solidFill>
                  <a:srgbClr val="EBEBEB"/>
                </a:solidFill>
                <a:latin typeface="Arial"/>
                <a:cs typeface="Arial"/>
              </a:rPr>
              <a:t>SDL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2504" y="9186671"/>
            <a:ext cx="201152" cy="316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08683" y="6559295"/>
            <a:ext cx="2145624" cy="2121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1068" y="6571488"/>
            <a:ext cx="2121241" cy="2121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58766" y="9186671"/>
            <a:ext cx="201152" cy="316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09609" y="4581144"/>
            <a:ext cx="1222375" cy="685800"/>
          </a:xfrm>
          <a:custGeom>
            <a:avLst/>
            <a:gdLst/>
            <a:ahLst/>
            <a:cxnLst/>
            <a:rect l="l" t="t" r="r" b="b"/>
            <a:pathLst>
              <a:path w="1222375" h="685800">
                <a:moveTo>
                  <a:pt x="0" y="0"/>
                </a:moveTo>
                <a:lnTo>
                  <a:pt x="1222248" y="0"/>
                </a:lnTo>
                <a:lnTo>
                  <a:pt x="1222248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54545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99957" y="4212335"/>
            <a:ext cx="1254760" cy="1191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800" spc="-800">
                <a:solidFill>
                  <a:srgbClr val="FFFFFF"/>
                </a:solidFill>
                <a:latin typeface="Arial"/>
                <a:cs typeface="Arial"/>
              </a:rPr>
              <a:t>OA</a:t>
            </a:r>
            <a:endParaRPr sz="7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8730" y="9186671"/>
            <a:ext cx="243820" cy="316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36037" y="9186671"/>
            <a:ext cx="256012" cy="316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398629" y="9186671"/>
            <a:ext cx="957580" cy="317500"/>
          </a:xfrm>
          <a:custGeom>
            <a:avLst/>
            <a:gdLst/>
            <a:ahLst/>
            <a:cxnLst/>
            <a:rect l="l" t="t" r="r" b="b"/>
            <a:pathLst>
              <a:path w="957579" h="317500">
                <a:moveTo>
                  <a:pt x="0" y="0"/>
                </a:moveTo>
                <a:lnTo>
                  <a:pt x="957072" y="0"/>
                </a:lnTo>
                <a:lnTo>
                  <a:pt x="957072" y="316992"/>
                </a:lnTo>
                <a:lnTo>
                  <a:pt x="0" y="316992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67817" y="91866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0" y="0"/>
                </a:moveTo>
                <a:lnTo>
                  <a:pt x="316992" y="0"/>
                </a:lnTo>
                <a:lnTo>
                  <a:pt x="316992" y="316992"/>
                </a:lnTo>
                <a:lnTo>
                  <a:pt x="0" y="316992"/>
                </a:lnTo>
                <a:lnTo>
                  <a:pt x="0" y="0"/>
                </a:lnTo>
                <a:close/>
              </a:path>
            </a:pathLst>
          </a:custGeom>
          <a:solidFill>
            <a:srgbClr val="3131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373913" y="9396983"/>
            <a:ext cx="292585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1300" y="4457700"/>
            <a:ext cx="3302000" cy="8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89800" y="4546600"/>
            <a:ext cx="16891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0" y="4356100"/>
            <a:ext cx="48888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850"/>
              <a:t>fi¼ਫfl</a:t>
            </a:r>
            <a:r>
              <a:rPr dirty="0" spc="850">
                <a:latin typeface="Arial"/>
                <a:cs typeface="Arial"/>
              </a:rPr>
              <a:t>SDL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000" y="4229100"/>
            <a:ext cx="2476500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84400" y="4178300"/>
            <a:ext cx="2438400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250">
                <a:solidFill>
                  <a:srgbClr val="EBEBEB"/>
                </a:solidFill>
                <a:latin typeface="Calibri"/>
                <a:cs typeface="Calibri"/>
              </a:rPr>
              <a:t>ݳfi{[fi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1409" y="3792491"/>
            <a:ext cx="6496405" cy="441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67100" y="889000"/>
            <a:ext cx="3302000" cy="889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600" y="977900"/>
            <a:ext cx="16891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850"/>
              <a:t>fi¼ਫfl</a:t>
            </a:r>
            <a:r>
              <a:rPr dirty="0" spc="850">
                <a:latin typeface="Arial"/>
                <a:cs typeface="Arial"/>
              </a:rPr>
              <a:t>SDL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89000"/>
            <a:ext cx="3302000" cy="8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5600" y="977900"/>
            <a:ext cx="16891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9800" y="787400"/>
            <a:ext cx="48888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850"/>
              <a:t>fi¼ਫfl</a:t>
            </a:r>
            <a:r>
              <a:rPr dirty="0" spc="850">
                <a:latin typeface="Arial"/>
                <a:cs typeface="Arial"/>
              </a:rPr>
              <a:t>SDL</a:t>
            </a:r>
          </a:p>
        </p:txBody>
      </p:sp>
      <p:sp>
        <p:nvSpPr>
          <p:cNvPr id="5" name="object 5"/>
          <p:cNvSpPr/>
          <p:nvPr/>
        </p:nvSpPr>
        <p:spPr>
          <a:xfrm>
            <a:off x="1663700" y="3848100"/>
            <a:ext cx="29464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63700" y="4521200"/>
            <a:ext cx="39243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76400" y="3797300"/>
            <a:ext cx="3886200" cy="1285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270">
                <a:solidFill>
                  <a:srgbClr val="EBEBEB"/>
                </a:solidFill>
                <a:latin typeface="Calibri"/>
                <a:cs typeface="Calibri"/>
              </a:rPr>
              <a:t>ӱªᄋ၏fi;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3800" spc="680">
                <a:solidFill>
                  <a:srgbClr val="EBEBEB"/>
                </a:solidFill>
                <a:latin typeface="Calibri"/>
                <a:cs typeface="Calibri"/>
              </a:rPr>
              <a:t>@@flᚆfl¼୩fi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84900" y="2387600"/>
            <a:ext cx="6070600" cy="661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89000"/>
            <a:ext cx="3302000" cy="8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05600" y="977900"/>
            <a:ext cx="16891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850"/>
              <a:t>fi¼ਫfl</a:t>
            </a:r>
            <a:r>
              <a:rPr dirty="0" spc="850">
                <a:latin typeface="Arial"/>
                <a:cs typeface="Arial"/>
              </a:rPr>
              <a:t>SDL</a:t>
            </a:r>
          </a:p>
        </p:txBody>
      </p:sp>
      <p:sp>
        <p:nvSpPr>
          <p:cNvPr id="5" name="object 5"/>
          <p:cNvSpPr/>
          <p:nvPr/>
        </p:nvSpPr>
        <p:spPr>
          <a:xfrm>
            <a:off x="1562100" y="4025900"/>
            <a:ext cx="34417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87500" y="3975100"/>
            <a:ext cx="3403600" cy="612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1010">
                <a:solidFill>
                  <a:srgbClr val="EBEBEB"/>
                </a:solidFill>
                <a:latin typeface="Calibri"/>
                <a:cs typeface="Calibri"/>
              </a:rPr>
              <a:t>මfi%fl‰$;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86400" y="2832100"/>
            <a:ext cx="7048500" cy="4699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4900" y="4470400"/>
            <a:ext cx="3263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21500" y="4470400"/>
            <a:ext cx="812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96200" y="45466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57600" y="4356100"/>
            <a:ext cx="57016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75"/>
              <a:t>රᑀ@$%</a:t>
            </a:r>
            <a:r>
              <a:rPr dirty="0" spc="675">
                <a:latin typeface="Arial"/>
                <a:cs typeface="Arial"/>
              </a:rPr>
              <a:t>SDL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76300"/>
            <a:ext cx="3263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3700" y="876300"/>
            <a:ext cx="812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18400" y="9525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9800" y="762000"/>
            <a:ext cx="57016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75"/>
              <a:t>රᑀ@$%</a:t>
            </a:r>
            <a:r>
              <a:rPr dirty="0" spc="675">
                <a:latin typeface="Arial"/>
                <a:cs typeface="Arial"/>
              </a:rPr>
              <a:t>SDL</a:t>
            </a:r>
          </a:p>
        </p:txBody>
      </p:sp>
      <p:sp>
        <p:nvSpPr>
          <p:cNvPr id="6" name="object 6"/>
          <p:cNvSpPr/>
          <p:nvPr/>
        </p:nvSpPr>
        <p:spPr>
          <a:xfrm>
            <a:off x="292100" y="2387600"/>
            <a:ext cx="12598400" cy="344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11600" y="2768600"/>
            <a:ext cx="1752600" cy="787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23161" y="2768600"/>
            <a:ext cx="1757138" cy="78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16635" y="2768600"/>
            <a:ext cx="1767064" cy="787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21800" y="2768600"/>
            <a:ext cx="1765300" cy="787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2100" y="2768600"/>
            <a:ext cx="1778000" cy="2387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08200" y="2768600"/>
            <a:ext cx="1765300" cy="787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25200" y="2768600"/>
            <a:ext cx="1778000" cy="2387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11600" y="3594100"/>
            <a:ext cx="1752600" cy="762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23161" y="3594100"/>
            <a:ext cx="1757138" cy="762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16635" y="3594100"/>
            <a:ext cx="1767064" cy="762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321800" y="3594100"/>
            <a:ext cx="1765300" cy="762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08200" y="3594100"/>
            <a:ext cx="1765300" cy="156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11600" y="4406900"/>
            <a:ext cx="1752600" cy="749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23161" y="4406900"/>
            <a:ext cx="1757138" cy="749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16635" y="4406900"/>
            <a:ext cx="1767064" cy="7493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21800" y="4406900"/>
            <a:ext cx="1765300" cy="749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2500" y="5422900"/>
            <a:ext cx="7772400" cy="5715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500" y="6096000"/>
            <a:ext cx="7302500" cy="609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9800" y="6769100"/>
            <a:ext cx="4419600" cy="5715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2500" y="7442200"/>
            <a:ext cx="7289800" cy="571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00" y="8115300"/>
            <a:ext cx="5867400" cy="571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39800" y="8788400"/>
            <a:ext cx="6832600" cy="5715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65200" y="5278282"/>
            <a:ext cx="7747000" cy="40716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</a:pPr>
            <a:r>
              <a:rPr dirty="0" sz="3800" spc="860">
                <a:solidFill>
                  <a:srgbClr val="EBEBEB"/>
                </a:solidFill>
                <a:latin typeface="Calibri"/>
                <a:cs typeface="Calibri"/>
              </a:rPr>
              <a:t>@@ङƒ</a:t>
            </a:r>
            <a:r>
              <a:rPr dirty="0" sz="3800" spc="894">
                <a:solidFill>
                  <a:srgbClr val="EBEBEB"/>
                </a:solidFill>
                <a:latin typeface="Calibri"/>
                <a:cs typeface="Calibri"/>
              </a:rPr>
              <a:t>:@@flᚆ,ᖫ¼఺ᦩङƒ </a:t>
            </a:r>
            <a:r>
              <a:rPr dirty="0" sz="3800" spc="31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1260">
                <a:solidFill>
                  <a:srgbClr val="EBEBEB"/>
                </a:solidFill>
                <a:latin typeface="Calibri"/>
                <a:cs typeface="Calibri"/>
              </a:rPr>
              <a:t>ᵱflړfl:@@fl)ᅩ,¼);੝ </a:t>
            </a:r>
            <a:r>
              <a:rPr dirty="0" sz="3800" spc="-79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944">
                <a:solidFill>
                  <a:srgbClr val="EBEBEB"/>
                </a:solidFill>
                <a:latin typeface="Calibri"/>
                <a:cs typeface="Calibri"/>
              </a:rPr>
              <a:t>fi*ᦡfi:শᙢ%%</a:t>
            </a:r>
            <a:endParaRPr sz="3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3800" spc="910">
                <a:solidFill>
                  <a:srgbClr val="EBEBEB"/>
                </a:solidFill>
                <a:latin typeface="Calibri"/>
                <a:cs typeface="Calibri"/>
              </a:rPr>
              <a:t>@@fl@:ᖫfiß@@ݢᶌ%fi¼</a:t>
            </a:r>
            <a:endParaRPr sz="3800">
              <a:latin typeface="Calibri"/>
              <a:cs typeface="Calibri"/>
            </a:endParaRPr>
          </a:p>
          <a:p>
            <a:pPr marL="12700" marR="970915">
              <a:lnSpc>
                <a:spcPct val="116199"/>
              </a:lnSpc>
            </a:pPr>
            <a:r>
              <a:rPr dirty="0" sz="3800" spc="1450">
                <a:solidFill>
                  <a:srgbClr val="EBEBEB"/>
                </a:solidFill>
                <a:latin typeface="Calibri"/>
                <a:cs typeface="Calibri"/>
              </a:rPr>
              <a:t>@@ëƒ:ἓ$ፋ@@ëƒ </a:t>
            </a:r>
            <a:r>
              <a:rPr dirty="0" sz="3800" spc="-825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3800" spc="740">
                <a:solidFill>
                  <a:srgbClr val="EBEBEB"/>
                </a:solidFill>
                <a:latin typeface="Calibri"/>
                <a:cs typeface="Calibri"/>
              </a:rPr>
              <a:t>ଫ8%ଫ:@½ᄋ၏¢ᒈܨ%ଫ</a:t>
            </a:r>
            <a:endParaRPr sz="3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67100" y="876300"/>
            <a:ext cx="3263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743700" y="876300"/>
            <a:ext cx="812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18400" y="952500"/>
            <a:ext cx="1689100" cy="723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9800" y="762000"/>
            <a:ext cx="5701665" cy="10255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75"/>
              <a:t>රᑀ@$%</a:t>
            </a:r>
            <a:r>
              <a:rPr dirty="0" spc="675">
                <a:latin typeface="Arial"/>
                <a:cs typeface="Arial"/>
              </a:rPr>
              <a:t>SDL</a:t>
            </a:r>
          </a:p>
        </p:txBody>
      </p:sp>
      <p:sp>
        <p:nvSpPr>
          <p:cNvPr id="6" name="object 6"/>
          <p:cNvSpPr/>
          <p:nvPr/>
        </p:nvSpPr>
        <p:spPr>
          <a:xfrm>
            <a:off x="939800" y="3746500"/>
            <a:ext cx="1981200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7100" y="5003800"/>
            <a:ext cx="4889500" cy="57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2500" y="3695700"/>
            <a:ext cx="4851400" cy="18694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800" spc="860">
                <a:solidFill>
                  <a:srgbClr val="EBEBEB"/>
                </a:solidFill>
                <a:latin typeface="Calibri"/>
                <a:cs typeface="Calibri"/>
              </a:rPr>
              <a:t>@@ङƒ</a:t>
            </a:r>
            <a:endParaRPr sz="3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800" spc="844">
                <a:solidFill>
                  <a:srgbClr val="EBEBEB"/>
                </a:solidFill>
                <a:latin typeface="Calibri"/>
                <a:cs typeface="Calibri"/>
              </a:rPr>
              <a:t>fläfl‰fl@@@ङƒ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30900" y="2590800"/>
            <a:ext cx="6781800" cy="5080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2017-12-10T10:20:49Z</dcterms:created>
  <dcterms:modified xsi:type="dcterms:W3CDTF">2017-12-10T10:20:49Z</dcterms:modified>
</cp:coreProperties>
</file>